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80DA-EA26-0A4C-84FD-BC04D9B28D7D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D22F-CFB6-BA43-B8F5-752768A350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01" y="306858"/>
            <a:ext cx="4030182" cy="27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5894" y="306858"/>
            <a:ext cx="3828148" cy="27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393984" y="2909404"/>
            <a:ext cx="2855219" cy="39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2401" y="6289462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510" y="3064911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44016" y="3064911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166472" y="2856797"/>
            <a:ext cx="2727067" cy="388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3509" y="6289461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4016" y="6289462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05831" y="1778151"/>
            <a:ext cx="5970149" cy="3085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69286" y="1914589"/>
            <a:ext cx="5970150" cy="281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14089" y="2018952"/>
            <a:ext cx="5970149" cy="260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5280" y="5206150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3878" y="5206150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6609" y="5206150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312486" y="1814311"/>
            <a:ext cx="5908013" cy="2972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48172" y="1825792"/>
            <a:ext cx="5813547" cy="2854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6861" y="5021484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066" y="5021484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86849" y="1741826"/>
            <a:ext cx="5813547" cy="3022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2742" y="5021484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11c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9412" y="-507557"/>
            <a:ext cx="2768412" cy="443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06300" y="-360262"/>
            <a:ext cx="2683732" cy="4229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155555" y="2030884"/>
            <a:ext cx="3155633" cy="531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745" y="2925973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21696" y="2741307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7891" y="6081607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5321" y="-625320"/>
            <a:ext cx="3274836" cy="4525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39507" y="-729657"/>
            <a:ext cx="3274838" cy="4734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87463" y="1805025"/>
            <a:ext cx="3169075" cy="61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66" y="644391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044" y="255664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5998" y="2524375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9851" y="5615504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13c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973" y="-503619"/>
            <a:ext cx="3222360" cy="4481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00248" y="-445886"/>
            <a:ext cx="3253850" cy="4334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5251" y="2751465"/>
            <a:ext cx="3151371" cy="434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15051" y="2756725"/>
            <a:ext cx="3151371" cy="4334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5987" y="255664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9464" y="255664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5987" y="5751956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9464" y="5751956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91051" y="1209215"/>
            <a:ext cx="6161312" cy="4435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79575" y="1224006"/>
            <a:ext cx="6090535" cy="443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3350" y="829205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869" y="829205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15b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1205" y="-431378"/>
            <a:ext cx="3001934" cy="4452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32980" y="2638775"/>
            <a:ext cx="3138383" cy="4452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36994" y="-472116"/>
            <a:ext cx="3001935" cy="4533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68769" y="2598038"/>
            <a:ext cx="3138384" cy="4533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1268" y="252960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1268" y="5636497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70783" y="252960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0783" y="5636497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8968" y="993345"/>
            <a:ext cx="6300215" cy="4628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03521" y="1033731"/>
            <a:ext cx="6217920" cy="44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4997" y="5237638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0549" y="5237638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17b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94891" y="-2593815"/>
            <a:ext cx="3257140" cy="8711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10081" y="348138"/>
            <a:ext cx="2891763" cy="8976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81945" y="388362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1945" y="3621213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1324" y="-372838"/>
            <a:ext cx="3122630" cy="4235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21304" y="-358421"/>
            <a:ext cx="3166907" cy="4288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871" y="2828247"/>
            <a:ext cx="3279538" cy="4235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986518" y="2803174"/>
            <a:ext cx="3259356" cy="4265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6651" y="261357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0222" y="2581305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651" y="5741459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1696" y="5741459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189756" y="-1942118"/>
            <a:ext cx="2866819" cy="75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431816" y="892567"/>
            <a:ext cx="2875979" cy="808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4945" y="860694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54945" y="3913146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401" y="6289462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0763" y="-429288"/>
            <a:ext cx="3296946" cy="4522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02634" y="-460727"/>
            <a:ext cx="3296948" cy="4585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2093" y="2852061"/>
            <a:ext cx="3037543" cy="4294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09573" y="2729283"/>
            <a:ext cx="3037544" cy="4540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3090" y="261357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3594" y="2613571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3090" y="5741459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3594" y="5741459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62617" y="1122193"/>
            <a:ext cx="6276775" cy="4326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90713" y="1146674"/>
            <a:ext cx="6267220" cy="4370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3350" y="619280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3832" y="619280"/>
            <a:ext cx="62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41621" y="-616331"/>
            <a:ext cx="3054413" cy="460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15813" y="-616330"/>
            <a:ext cx="3054414" cy="46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24492" y="2529264"/>
            <a:ext cx="3236784" cy="46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9963" y="306696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066" y="6448641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9963" y="3505754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7884" y="535113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212336" y="2541562"/>
            <a:ext cx="3261368" cy="4601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7883" y="306696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7883" y="3505754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0202" y="-434853"/>
            <a:ext cx="3054418" cy="4532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57643" y="-427551"/>
            <a:ext cx="3036136" cy="4536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963" y="2592579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2527" y="2592579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34734" y="2567776"/>
            <a:ext cx="3018098" cy="460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68604" y="2597623"/>
            <a:ext cx="3014218" cy="45365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2363" y="568701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2527" y="568701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11169" y="-376207"/>
            <a:ext cx="5507956" cy="7651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45" y="388361"/>
            <a:ext cx="8488776" cy="5888407"/>
            <a:chOff x="15316200" y="24536400"/>
            <a:chExt cx="13716000" cy="7543800"/>
          </a:xfrm>
        </p:grpSpPr>
        <p:pic>
          <p:nvPicPr>
            <p:cNvPr id="3" name="Picture 10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16200" y="24536400"/>
              <a:ext cx="6629400" cy="3733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0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16200" y="28346400"/>
              <a:ext cx="66294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326600" y="24536400"/>
              <a:ext cx="67056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26600" y="28382976"/>
              <a:ext cx="66294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0088657" y="30251399"/>
              <a:ext cx="1323546" cy="394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99"/>
                  </a:solidFill>
                </a:rPr>
                <a:t>~100 km</a:t>
              </a:r>
              <a:endParaRPr lang="en-US" sz="1400" dirty="0">
                <a:solidFill>
                  <a:srgbClr val="000099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20574000" y="30556200"/>
              <a:ext cx="1676401" cy="1"/>
            </a:xfrm>
            <a:prstGeom prst="straightConnector1">
              <a:avLst/>
            </a:prstGeom>
            <a:ln>
              <a:solidFill>
                <a:srgbClr val="8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0401" y="556302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401" y="3537243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9253" y="556302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253" y="3537243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18509" y="1087867"/>
            <a:ext cx="6077340" cy="4300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41647" y="1028174"/>
            <a:ext cx="6077341" cy="4419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374" y="5090691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4376" y="5090691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97901" y="-2690243"/>
            <a:ext cx="2933950" cy="8492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36756" y="596930"/>
            <a:ext cx="3341338" cy="848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066" y="6323021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1179" y="347426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r>
              <a:rPr lang="en-US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1179" y="214192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22189" y="-414578"/>
            <a:ext cx="3090672" cy="4297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59294" y="-512799"/>
            <a:ext cx="3075408" cy="4415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2248" y="2683117"/>
            <a:ext cx="3281003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66131" y="2655772"/>
            <a:ext cx="3400793" cy="4554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066" y="6266273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5374" y="2435134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2512" y="2435134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512" y="571227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5374" y="5712275"/>
            <a:ext cx="50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108</Words>
  <Application>Microsoft Macintosh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NCAR 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McInerney</dc:creator>
  <cp:lastModifiedBy>Joe McInerney</cp:lastModifiedBy>
  <cp:revision>30</cp:revision>
  <dcterms:created xsi:type="dcterms:W3CDTF">2012-03-15T19:05:49Z</dcterms:created>
  <dcterms:modified xsi:type="dcterms:W3CDTF">2012-03-19T17:29:24Z</dcterms:modified>
</cp:coreProperties>
</file>