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550" autoAdjust="0"/>
  </p:normalViewPr>
  <p:slideViewPr>
    <p:cSldViewPr snapToGrid="0" snapToObjects="1">
      <p:cViewPr varScale="1">
        <p:scale>
          <a:sx n="126" d="100"/>
          <a:sy n="126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84312-05FF-DD43-87B8-95A4EBFACB0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12E26-19E3-7E41-9B43-EDEAFC098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Log10</a:t>
            </a:r>
            <a:r>
              <a:rPr lang="en-US" baseline="0" dirty="0" smtClean="0"/>
              <a:t> O+</a:t>
            </a:r>
            <a:r>
              <a:rPr lang="en-US" dirty="0" smtClean="0"/>
              <a:t>: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r>
              <a:rPr lang="en-US" dirty="0" smtClean="0"/>
              <a:t> at latitude -1.25 (</a:t>
            </a:r>
            <a:r>
              <a:rPr lang="en-US" dirty="0" err="1" smtClean="0"/>
              <a:t>min,max</a:t>
            </a:r>
            <a:r>
              <a:rPr lang="en-US" dirty="0" smtClean="0"/>
              <a:t> all = -5,5.9)</a:t>
            </a:r>
          </a:p>
          <a:p>
            <a:r>
              <a:rPr lang="en-US" dirty="0" smtClean="0"/>
              <a:t>Top</a:t>
            </a:r>
            <a:r>
              <a:rPr lang="en-US" baseline="0" dirty="0" smtClean="0"/>
              <a:t> left: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</a:t>
            </a:r>
          </a:p>
          <a:p>
            <a:r>
              <a:rPr lang="en-US" baseline="0" dirty="0" smtClean="0"/>
              <a:t>Top right: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</a:t>
            </a:r>
          </a:p>
          <a:p>
            <a:r>
              <a:rPr lang="en-US" baseline="0" dirty="0" smtClean="0"/>
              <a:t>Bottom left: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</a:t>
            </a:r>
          </a:p>
          <a:p>
            <a:r>
              <a:rPr lang="en-US" baseline="0" dirty="0" smtClean="0"/>
              <a:t>Bottom right: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Te: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r>
              <a:rPr lang="en-US" dirty="0" smtClean="0"/>
              <a:t> at latitude -1.25</a:t>
            </a:r>
          </a:p>
          <a:p>
            <a:r>
              <a:rPr lang="en-US" dirty="0" smtClean="0"/>
              <a:t>Top</a:t>
            </a:r>
            <a:r>
              <a:rPr lang="en-US" baseline="0" dirty="0" smtClean="0"/>
              <a:t> left: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=150,8408)</a:t>
            </a:r>
          </a:p>
          <a:p>
            <a:r>
              <a:rPr lang="en-US" baseline="0" dirty="0" smtClean="0"/>
              <a:t>Top right: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</a:t>
            </a:r>
            <a:r>
              <a:rPr lang="en-US" baseline="0" dirty="0" smtClean="0"/>
              <a:t>150,9106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Bottom left: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</a:t>
            </a:r>
            <a:r>
              <a:rPr lang="en-US" baseline="0" dirty="0" smtClean="0"/>
              <a:t>150,4290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Bottom right: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</a:t>
            </a:r>
            <a:r>
              <a:rPr lang="en-US" baseline="0" dirty="0" smtClean="0"/>
              <a:t>150,kjjkk5609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Log10 Ne: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zp</a:t>
            </a:r>
            <a:r>
              <a:rPr lang="en-US" dirty="0" smtClean="0"/>
              <a:t> at latitude -1.25</a:t>
            </a:r>
          </a:p>
          <a:p>
            <a:r>
              <a:rPr lang="en-US" dirty="0" smtClean="0"/>
              <a:t>Top</a:t>
            </a:r>
            <a:r>
              <a:rPr lang="en-US" baseline="0" dirty="0" smtClean="0"/>
              <a:t> left: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=2.1,5.9)</a:t>
            </a:r>
          </a:p>
          <a:p>
            <a:r>
              <a:rPr lang="en-US" baseline="0" dirty="0" smtClean="0"/>
              <a:t>Top right: O+ min=1.e2,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=2.1,5.9)</a:t>
            </a:r>
          </a:p>
          <a:p>
            <a:r>
              <a:rPr lang="en-US" baseline="0" dirty="0" smtClean="0"/>
              <a:t>Bottom left: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</a:t>
            </a:r>
            <a:r>
              <a:rPr lang="en-US" baseline="0" dirty="0" smtClean="0"/>
              <a:t>2.8,5.9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Bottom right: O+ min=1.e3,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2.5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</a:t>
            </a:r>
            <a:r>
              <a:rPr lang="en-US" baseline="0" dirty="0" smtClean="0"/>
              <a:t>2.4,5.9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Log10</a:t>
            </a:r>
            <a:r>
              <a:rPr lang="en-US" baseline="0" dirty="0" smtClean="0"/>
              <a:t> </a:t>
            </a:r>
            <a:r>
              <a:rPr lang="en-US" smtClean="0"/>
              <a:t>O</a:t>
            </a:r>
            <a:r>
              <a:rPr lang="en-US" smtClean="0"/>
              <a:t>+: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latitude at </a:t>
            </a:r>
            <a:r>
              <a:rPr lang="en-US" dirty="0" err="1" smtClean="0"/>
              <a:t>Zp</a:t>
            </a:r>
            <a:r>
              <a:rPr lang="en-US" dirty="0" smtClean="0"/>
              <a:t>=3.8</a:t>
            </a:r>
          </a:p>
          <a:p>
            <a:r>
              <a:rPr lang="en-US" dirty="0" smtClean="0"/>
              <a:t>Top: No</a:t>
            </a:r>
            <a:r>
              <a:rPr lang="en-US" baseline="0" dirty="0" smtClean="0"/>
              <a:t> O</a:t>
            </a:r>
            <a:r>
              <a:rPr lang="en-US" dirty="0" smtClean="0"/>
              <a:t>+ minimum (</a:t>
            </a:r>
            <a:r>
              <a:rPr lang="en-US" dirty="0" err="1" smtClean="0"/>
              <a:t>min,max</a:t>
            </a:r>
            <a:r>
              <a:rPr lang="en-US" dirty="0" smtClean="0"/>
              <a:t>=-5,6.1)</a:t>
            </a:r>
          </a:p>
          <a:p>
            <a:r>
              <a:rPr lang="en-US" dirty="0" smtClean="0"/>
              <a:t>Left: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=2,6.1)</a:t>
            </a:r>
          </a:p>
          <a:p>
            <a:r>
              <a:rPr lang="en-US" baseline="0" dirty="0" smtClean="0"/>
              <a:t>Right: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=3,6.1)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Te:</a:t>
            </a:r>
            <a:r>
              <a:rPr lang="en-US" baseline="0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latitude at </a:t>
            </a:r>
            <a:r>
              <a:rPr lang="en-US" dirty="0" err="1" smtClean="0"/>
              <a:t>Zp</a:t>
            </a:r>
            <a:r>
              <a:rPr lang="en-US" dirty="0" smtClean="0"/>
              <a:t>=3.8</a:t>
            </a:r>
          </a:p>
          <a:p>
            <a:r>
              <a:rPr lang="en-US" dirty="0" smtClean="0"/>
              <a:t>Top: No O+ minimum (</a:t>
            </a:r>
            <a:r>
              <a:rPr lang="en-US" dirty="0" err="1" smtClean="0"/>
              <a:t>min,max</a:t>
            </a:r>
            <a:r>
              <a:rPr lang="en-US" dirty="0" smtClean="0"/>
              <a:t>=833,11388)</a:t>
            </a:r>
          </a:p>
          <a:p>
            <a:r>
              <a:rPr lang="en-US" dirty="0" smtClean="0"/>
              <a:t>Left: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=833,8328)</a:t>
            </a:r>
          </a:p>
          <a:p>
            <a:r>
              <a:rPr lang="en-US" baseline="0" dirty="0" smtClean="0"/>
              <a:t>Right: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=833,8197)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Log10</a:t>
            </a:r>
            <a:r>
              <a:rPr lang="en-US" baseline="0" dirty="0" smtClean="0"/>
              <a:t> Ne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latitude at </a:t>
            </a:r>
            <a:r>
              <a:rPr lang="en-US" dirty="0" err="1" smtClean="0"/>
              <a:t>Zp</a:t>
            </a:r>
            <a:r>
              <a:rPr lang="en-US" dirty="0" smtClean="0"/>
              <a:t>=6.0</a:t>
            </a:r>
          </a:p>
          <a:p>
            <a:r>
              <a:rPr lang="en-US" dirty="0" smtClean="0"/>
              <a:t>Top: No O+ minimum (</a:t>
            </a:r>
            <a:r>
              <a:rPr lang="en-US" dirty="0" err="1" smtClean="0"/>
              <a:t>min,max</a:t>
            </a:r>
            <a:r>
              <a:rPr lang="en-US" dirty="0" smtClean="0"/>
              <a:t>=1.9,5.7)</a:t>
            </a:r>
          </a:p>
          <a:p>
            <a:r>
              <a:rPr lang="en-US" dirty="0" smtClean="0"/>
              <a:t>Left: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=1.e2,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=2.2,5.7)</a:t>
            </a:r>
          </a:p>
          <a:p>
            <a:r>
              <a:rPr lang="en-US" baseline="0" dirty="0" smtClean="0"/>
              <a:t>Right: </a:t>
            </a:r>
            <a:r>
              <a:rPr lang="en-US" baseline="0" dirty="0" err="1" smtClean="0"/>
              <a:t>opmin</a:t>
            </a:r>
            <a:r>
              <a:rPr lang="en-US" baseline="0" dirty="0" smtClean="0"/>
              <a:t>=1.e3, </a:t>
            </a:r>
            <a:r>
              <a:rPr lang="en-US" baseline="0" dirty="0" err="1" smtClean="0"/>
              <a:t>Zp</a:t>
            </a:r>
            <a:r>
              <a:rPr lang="en-US" baseline="0" dirty="0" smtClean="0"/>
              <a:t> &gt;= 1.0 (</a:t>
            </a:r>
            <a:r>
              <a:rPr lang="en-US" baseline="0" dirty="0" err="1" smtClean="0"/>
              <a:t>min,max</a:t>
            </a:r>
            <a:r>
              <a:rPr lang="en-US" baseline="0" dirty="0" smtClean="0"/>
              <a:t>=3.0,5.7)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2E26-19E3-7E41-9B43-EDEAFC098E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20F5-900F-B640-82E8-D03239090B5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2F1C-DBAF-934D-A0AA-F5B2DFE60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opmin1.e2_zp1.0_op_e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36" y="12699"/>
            <a:ext cx="3566531" cy="3496175"/>
          </a:xfrm>
          <a:prstGeom prst="rect">
            <a:avLst/>
          </a:prstGeom>
        </p:spPr>
      </p:pic>
      <p:pic>
        <p:nvPicPr>
          <p:cNvPr id="5" name="Picture 4" descr="ss.opmin1.e2_zp2.5_op_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62" y="12700"/>
            <a:ext cx="3377134" cy="3496174"/>
          </a:xfrm>
          <a:prstGeom prst="rect">
            <a:avLst/>
          </a:prstGeom>
        </p:spPr>
      </p:pic>
      <p:pic>
        <p:nvPicPr>
          <p:cNvPr id="7" name="Picture 6" descr="ss.opmin1.e3_zp1.0_op_e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36" y="3508874"/>
            <a:ext cx="3566531" cy="3301015"/>
          </a:xfrm>
          <a:prstGeom prst="rect">
            <a:avLst/>
          </a:prstGeom>
        </p:spPr>
      </p:pic>
      <p:pic>
        <p:nvPicPr>
          <p:cNvPr id="8" name="Picture 7" descr="ss.opmin1.e3_zp2.5_op_e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463" y="3508874"/>
            <a:ext cx="3377132" cy="3301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86" y="1058408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70" y="4514824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0750" y="1058408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5595" y="4514824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2582" y="-9624"/>
            <a:ext cx="225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</a:t>
            </a:r>
            <a:r>
              <a:rPr lang="en-US" dirty="0" smtClean="0"/>
              <a:t>O+: -5-&gt;5.9 (all)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opmin1.e2_zp1.0_te_e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72" y="44450"/>
            <a:ext cx="3631999" cy="3159637"/>
          </a:xfrm>
          <a:prstGeom prst="rect">
            <a:avLst/>
          </a:prstGeom>
        </p:spPr>
      </p:pic>
      <p:pic>
        <p:nvPicPr>
          <p:cNvPr id="7" name="Picture 6" descr="ss.opmin1.e3_zp1.0_te_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72" y="3386904"/>
            <a:ext cx="3676645" cy="3413363"/>
          </a:xfrm>
          <a:prstGeom prst="rect">
            <a:avLst/>
          </a:prstGeom>
        </p:spPr>
      </p:pic>
      <p:pic>
        <p:nvPicPr>
          <p:cNvPr id="6" name="Picture 5" descr="ss.opmin1.e2_zp2.5_te_e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62" y="44450"/>
            <a:ext cx="3571778" cy="3159637"/>
          </a:xfrm>
          <a:prstGeom prst="rect">
            <a:avLst/>
          </a:prstGeom>
        </p:spPr>
      </p:pic>
      <p:pic>
        <p:nvPicPr>
          <p:cNvPr id="8" name="Picture 7" descr="ss.opmin1.e3_zp2.5_te_e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062" y="3396526"/>
            <a:ext cx="3571778" cy="3413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484" y="1068030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5466" y="1058408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1812" y="4551153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8484" y="4551153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616" y="-28869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e: 150-8408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616" y="3288836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e: 150-4290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8113" y="-28869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e: 150-9106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7771" y="3348416"/>
            <a:ext cx="13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e: 150-5609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s.opmin1.e2_zp1.0_ne_e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5" y="0"/>
            <a:ext cx="3554691" cy="3518050"/>
          </a:xfrm>
          <a:prstGeom prst="rect">
            <a:avLst/>
          </a:prstGeom>
        </p:spPr>
      </p:pic>
      <p:pic>
        <p:nvPicPr>
          <p:cNvPr id="9" name="Picture 8" descr="ss.opmin1.e2_zp2.5_ne_e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953" y="48110"/>
            <a:ext cx="3387376" cy="3338795"/>
          </a:xfrm>
          <a:prstGeom prst="rect">
            <a:avLst/>
          </a:prstGeom>
        </p:spPr>
      </p:pic>
      <p:pic>
        <p:nvPicPr>
          <p:cNvPr id="10" name="Picture 9" descr="ss.opmin1.e3_zp1.0_ne_e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9" y="3518050"/>
            <a:ext cx="3680501" cy="3339950"/>
          </a:xfrm>
          <a:prstGeom prst="rect">
            <a:avLst/>
          </a:prstGeom>
        </p:spPr>
      </p:pic>
      <p:pic>
        <p:nvPicPr>
          <p:cNvPr id="11" name="Picture 10" descr="ss.opmin1.e3_zp2.5_ne_e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953" y="3518050"/>
            <a:ext cx="3482482" cy="3339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8484" y="1068030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8484" y="4551153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4329" y="1058408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1.e2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0675" y="4551153"/>
            <a:ext cx="923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in 1.e3</a:t>
            </a:r>
          </a:p>
          <a:p>
            <a:r>
              <a:rPr lang="en-US" sz="1600" dirty="0" err="1" smtClean="0"/>
              <a:t>Zp</a:t>
            </a:r>
            <a:r>
              <a:rPr lang="en-US" sz="1600" dirty="0" smtClean="0"/>
              <a:t> 2.5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8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Ne: 2.1-5.9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16" y="3518050"/>
            <a:ext cx="18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Ne: 2.8-5.9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2737" y="0"/>
            <a:ext cx="18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Ne: 2.1-5.9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12737" y="3478046"/>
            <a:ext cx="18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Ne: 2.4-5.9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noopmin_d349_utlat_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45" y="6399"/>
            <a:ext cx="4621688" cy="3645951"/>
          </a:xfrm>
          <a:prstGeom prst="rect">
            <a:avLst/>
          </a:prstGeom>
        </p:spPr>
      </p:pic>
      <p:pic>
        <p:nvPicPr>
          <p:cNvPr id="5" name="Picture 4" descr="ss.opmin1.e2_zp1.0_d349_utlat_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" y="3200567"/>
            <a:ext cx="4777941" cy="3676092"/>
          </a:xfrm>
          <a:prstGeom prst="rect">
            <a:avLst/>
          </a:prstGeom>
        </p:spPr>
      </p:pic>
      <p:pic>
        <p:nvPicPr>
          <p:cNvPr id="6" name="Picture 5" descr="ss.opmin1.e3_zp1.0_d349_utlat_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277" y="3200567"/>
            <a:ext cx="4399982" cy="3608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6264" y="413741"/>
            <a:ext cx="1109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O+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opmin</a:t>
            </a:r>
            <a:endParaRPr lang="en-US" dirty="0" smtClean="0"/>
          </a:p>
          <a:p>
            <a:r>
              <a:rPr lang="en-US" dirty="0" smtClean="0"/>
              <a:t>(-5-&gt;6.1)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6028" y="2277237"/>
            <a:ext cx="1211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O+</a:t>
            </a:r>
          </a:p>
          <a:p>
            <a:r>
              <a:rPr lang="en-US" dirty="0" smtClean="0"/>
              <a:t>1.e3_zp1.0</a:t>
            </a:r>
          </a:p>
          <a:p>
            <a:r>
              <a:rPr lang="en-US" dirty="0" smtClean="0"/>
              <a:t>(3-&gt;6.1)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455" y="2277237"/>
            <a:ext cx="1211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Log10 O+</a:t>
            </a:r>
          </a:p>
          <a:p>
            <a:r>
              <a:rPr lang="en-US" dirty="0" smtClean="0"/>
              <a:t>1.e2_zp1.0</a:t>
            </a:r>
          </a:p>
          <a:p>
            <a:r>
              <a:rPr lang="en-US" dirty="0" smtClean="0"/>
              <a:t>(2-&gt;6.1)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noopmin_d349_utlat_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07" y="0"/>
            <a:ext cx="5007859" cy="3415770"/>
          </a:xfrm>
          <a:prstGeom prst="rect">
            <a:avLst/>
          </a:prstGeom>
        </p:spPr>
      </p:pic>
      <p:pic>
        <p:nvPicPr>
          <p:cNvPr id="5" name="Picture 4" descr="ss.opmin1.e2_zp1.0_d349_utlat_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5770"/>
            <a:ext cx="5058767" cy="3415770"/>
          </a:xfrm>
          <a:prstGeom prst="rect">
            <a:avLst/>
          </a:prstGeom>
        </p:spPr>
      </p:pic>
      <p:pic>
        <p:nvPicPr>
          <p:cNvPr id="6" name="Picture 5" descr="ss.opmin1.e3_zp1.0_d349_utlat_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667" y="3415770"/>
            <a:ext cx="4980333" cy="341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8599" y="298278"/>
            <a:ext cx="1388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</a:t>
            </a:r>
          </a:p>
          <a:p>
            <a:pPr algn="ctr"/>
            <a:r>
              <a:rPr lang="en-US" dirty="0" smtClean="0"/>
              <a:t>No </a:t>
            </a:r>
            <a:r>
              <a:rPr lang="en-US" dirty="0" err="1" smtClean="0"/>
              <a:t>opmin</a:t>
            </a:r>
            <a:endParaRPr lang="en-US" dirty="0" smtClean="0"/>
          </a:p>
          <a:p>
            <a:pPr algn="ctr"/>
            <a:r>
              <a:rPr lang="en-US" dirty="0" smtClean="0"/>
              <a:t>(833-11,388)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48" y="2492440"/>
            <a:ext cx="127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</a:t>
            </a:r>
          </a:p>
          <a:p>
            <a:pPr algn="ctr"/>
            <a:r>
              <a:rPr lang="en-US" dirty="0" smtClean="0"/>
              <a:t>1.e2_zp1.0 </a:t>
            </a:r>
          </a:p>
          <a:p>
            <a:pPr algn="ctr"/>
            <a:r>
              <a:rPr lang="en-US" dirty="0" smtClean="0"/>
              <a:t>(833-8,328)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9258" y="2492440"/>
            <a:ext cx="127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</a:t>
            </a:r>
          </a:p>
          <a:p>
            <a:pPr algn="ctr"/>
            <a:r>
              <a:rPr lang="en-US" dirty="0" smtClean="0"/>
              <a:t>1.e3_zp1.0 </a:t>
            </a:r>
          </a:p>
          <a:p>
            <a:pPr algn="ctr"/>
            <a:r>
              <a:rPr lang="en-US" dirty="0" smtClean="0"/>
              <a:t>(833-8,197)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.noopmin_d349_utlat_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52" y="0"/>
            <a:ext cx="5137887" cy="3430250"/>
          </a:xfrm>
          <a:prstGeom prst="rect">
            <a:avLst/>
          </a:prstGeom>
        </p:spPr>
      </p:pic>
      <p:pic>
        <p:nvPicPr>
          <p:cNvPr id="5" name="Picture 4" descr="ss.opmin1.e2_zp1.0_d349_utlat_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249" y="3427750"/>
            <a:ext cx="4845374" cy="3430250"/>
          </a:xfrm>
          <a:prstGeom prst="rect">
            <a:avLst/>
          </a:prstGeom>
        </p:spPr>
      </p:pic>
      <p:pic>
        <p:nvPicPr>
          <p:cNvPr id="6" name="Picture 5" descr="ss.opmin1.e3_zp1.0_d349_utlat_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537" y="3427750"/>
            <a:ext cx="4770463" cy="342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8417" y="298278"/>
            <a:ext cx="1109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Log10 Ne</a:t>
            </a:r>
          </a:p>
          <a:p>
            <a:pPr algn="ctr"/>
            <a:r>
              <a:rPr lang="en-US" dirty="0" smtClean="0"/>
              <a:t>No </a:t>
            </a:r>
            <a:r>
              <a:rPr lang="en-US" dirty="0" err="1" smtClean="0"/>
              <a:t>opmin</a:t>
            </a:r>
            <a:endParaRPr lang="en-US" dirty="0" smtClean="0"/>
          </a:p>
          <a:p>
            <a:pPr algn="ctr"/>
            <a:r>
              <a:rPr lang="en-US" dirty="0" smtClean="0"/>
              <a:t>(1.9-5.7)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091" y="2460182"/>
            <a:ext cx="1211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Log10 Ne</a:t>
            </a:r>
          </a:p>
          <a:p>
            <a:pPr algn="ctr"/>
            <a:r>
              <a:rPr lang="en-US" dirty="0" smtClean="0"/>
              <a:t>1.e2_zp1.0</a:t>
            </a:r>
          </a:p>
          <a:p>
            <a:pPr algn="ctr"/>
            <a:r>
              <a:rPr lang="en-US" dirty="0" smtClean="0"/>
              <a:t>(2.2-5.7)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61172" y="2512572"/>
            <a:ext cx="1211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Log10 Ne</a:t>
            </a:r>
          </a:p>
          <a:p>
            <a:pPr algn="ctr"/>
            <a:r>
              <a:rPr lang="en-US" dirty="0" smtClean="0"/>
              <a:t>1.e3_zp1.0</a:t>
            </a:r>
          </a:p>
          <a:p>
            <a:pPr algn="ctr"/>
            <a:r>
              <a:rPr lang="en-US" dirty="0" smtClean="0"/>
              <a:t>(3.0-5.7)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686</Words>
  <Application>Microsoft Macintosh PowerPoint</Application>
  <PresentationFormat>On-screen Show (4:3)</PresentationFormat>
  <Paragraphs>93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UCAR/NCAR/HAO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foster</dc:creator>
  <cp:lastModifiedBy>foster</cp:lastModifiedBy>
  <cp:revision>58</cp:revision>
  <dcterms:created xsi:type="dcterms:W3CDTF">2014-05-21T21:48:03Z</dcterms:created>
  <dcterms:modified xsi:type="dcterms:W3CDTF">2014-05-21T22:08:15Z</dcterms:modified>
</cp:coreProperties>
</file>