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_weimer_bz-5_glb.png"/>
          <p:cNvPicPr>
            <a:picLocks noChangeAspect="1"/>
          </p:cNvPicPr>
          <p:nvPr/>
        </p:nvPicPr>
        <p:blipFill>
          <a:blip r:embed="rId2" cstate="print"/>
          <a:srcRect l="5883" t="16366" r="5883" b="18184"/>
          <a:stretch>
            <a:fillRect/>
          </a:stretch>
        </p:blipFill>
        <p:spPr>
          <a:xfrm>
            <a:off x="0" y="990600"/>
            <a:ext cx="4675818" cy="4488573"/>
          </a:xfrm>
          <a:prstGeom prst="rect">
            <a:avLst/>
          </a:prstGeom>
        </p:spPr>
      </p:pic>
      <p:pic>
        <p:nvPicPr>
          <p:cNvPr id="2" name="Picture 1" descr="NE_weimer_bz-5_%glb.png"/>
          <p:cNvPicPr>
            <a:picLocks noChangeAspect="1"/>
          </p:cNvPicPr>
          <p:nvPr/>
        </p:nvPicPr>
        <p:blipFill>
          <a:blip r:embed="rId3" cstate="print"/>
          <a:srcRect l="5883" t="16366" r="4706" b="18184"/>
          <a:stretch>
            <a:fillRect/>
          </a:stretch>
        </p:blipFill>
        <p:spPr>
          <a:xfrm>
            <a:off x="4405814" y="990600"/>
            <a:ext cx="4738186" cy="4488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590" y="685800"/>
            <a:ext cx="23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  </a:t>
            </a:r>
            <a:r>
              <a:rPr lang="en-US" dirty="0" err="1" smtClean="0"/>
              <a:t>zp</a:t>
            </a:r>
            <a:r>
              <a:rPr lang="en-US" dirty="0" smtClean="0"/>
              <a:t>-4  </a:t>
            </a:r>
            <a:r>
              <a:rPr lang="en-US" dirty="0" err="1" smtClean="0"/>
              <a:t>dsol</a:t>
            </a:r>
            <a:r>
              <a:rPr lang="en-US" dirty="0" smtClean="0"/>
              <a:t>  Full-field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38410" y="685800"/>
            <a:ext cx="21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  </a:t>
            </a:r>
            <a:r>
              <a:rPr lang="en-US" dirty="0" err="1" smtClean="0"/>
              <a:t>zp</a:t>
            </a:r>
            <a:r>
              <a:rPr lang="en-US" dirty="0" smtClean="0"/>
              <a:t>-4  </a:t>
            </a:r>
            <a:r>
              <a:rPr lang="en-US" dirty="0" err="1" smtClean="0"/>
              <a:t>dsol</a:t>
            </a:r>
            <a:r>
              <a:rPr lang="en-US" dirty="0" smtClean="0"/>
              <a:t>  %</a:t>
            </a:r>
            <a:r>
              <a:rPr lang="en-US" dirty="0" err="1" smtClean="0"/>
              <a:t>diffs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181600"/>
            <a:ext cx="2399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Min,Max</a:t>
            </a:r>
            <a:r>
              <a:rPr lang="en-US" dirty="0" smtClean="0"/>
              <a:t> = </a:t>
            </a:r>
            <a:r>
              <a:rPr lang="en-US" dirty="0" err="1" smtClean="0"/>
              <a:t>1.6e3</a:t>
            </a:r>
            <a:r>
              <a:rPr lang="en-US" dirty="0" smtClean="0"/>
              <a:t>, </a:t>
            </a:r>
            <a:r>
              <a:rPr lang="en-US" dirty="0" err="1" smtClean="0"/>
              <a:t>3.2e5</a:t>
            </a:r>
            <a:endParaRPr lang="en-US" dirty="0" smtClean="0"/>
          </a:p>
          <a:p>
            <a:pPr algn="ctr"/>
            <a:r>
              <a:rPr lang="en-US" dirty="0" smtClean="0"/>
              <a:t>Interval = </a:t>
            </a:r>
            <a:r>
              <a:rPr lang="en-US" dirty="0" err="1" smtClean="0"/>
              <a:t>2.5e4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53661" y="5181600"/>
            <a:ext cx="212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Min,Max</a:t>
            </a:r>
            <a:r>
              <a:rPr lang="en-US" dirty="0" smtClean="0"/>
              <a:t> = -4.8, 32.2</a:t>
            </a:r>
          </a:p>
          <a:p>
            <a:pPr algn="ctr"/>
            <a:r>
              <a:rPr lang="en-US" dirty="0" smtClean="0"/>
              <a:t>Interval = 2.5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_weimer_bz-5_eqnx_%diff.png"/>
          <p:cNvPicPr>
            <a:picLocks noChangeAspect="1"/>
          </p:cNvPicPr>
          <p:nvPr/>
        </p:nvPicPr>
        <p:blipFill>
          <a:blip r:embed="rId2" cstate="print"/>
          <a:srcRect l="5883" t="16366" r="4706" b="18184"/>
          <a:stretch>
            <a:fillRect/>
          </a:stretch>
        </p:blipFill>
        <p:spPr>
          <a:xfrm>
            <a:off x="0" y="1066800"/>
            <a:ext cx="4738186" cy="4488573"/>
          </a:xfrm>
          <a:prstGeom prst="rect">
            <a:avLst/>
          </a:prstGeom>
        </p:spPr>
      </p:pic>
      <p:pic>
        <p:nvPicPr>
          <p:cNvPr id="3" name="Picture 2" descr="NE_weimer_bz-5_dsol_%diff.png"/>
          <p:cNvPicPr>
            <a:picLocks noChangeAspect="1"/>
          </p:cNvPicPr>
          <p:nvPr/>
        </p:nvPicPr>
        <p:blipFill>
          <a:blip r:embed="rId3" cstate="print"/>
          <a:srcRect l="5883" t="16366" r="4706" b="18184"/>
          <a:stretch>
            <a:fillRect/>
          </a:stretch>
        </p:blipFill>
        <p:spPr>
          <a:xfrm>
            <a:off x="4405814" y="1066800"/>
            <a:ext cx="4738186" cy="4488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685800"/>
            <a:ext cx="22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  </a:t>
            </a:r>
            <a:r>
              <a:rPr lang="en-US" dirty="0" err="1" smtClean="0"/>
              <a:t>eqnx</a:t>
            </a:r>
            <a:r>
              <a:rPr lang="en-US" dirty="0" smtClean="0"/>
              <a:t>  %</a:t>
            </a:r>
            <a:r>
              <a:rPr lang="en-US" dirty="0" err="1" smtClean="0"/>
              <a:t>diffs</a:t>
            </a:r>
            <a:r>
              <a:rPr lang="en-US" dirty="0" smtClean="0"/>
              <a:t>  </a:t>
            </a:r>
            <a:r>
              <a:rPr lang="en-US" dirty="0" err="1" smtClean="0"/>
              <a:t>slt12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685800"/>
            <a:ext cx="21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  </a:t>
            </a:r>
            <a:r>
              <a:rPr lang="en-US" dirty="0" err="1" smtClean="0"/>
              <a:t>dsol</a:t>
            </a:r>
            <a:r>
              <a:rPr lang="en-US" dirty="0" smtClean="0"/>
              <a:t>  %</a:t>
            </a:r>
            <a:r>
              <a:rPr lang="en-US" dirty="0" err="1" smtClean="0"/>
              <a:t>diffs</a:t>
            </a:r>
            <a:r>
              <a:rPr lang="en-US" dirty="0" smtClean="0"/>
              <a:t>  </a:t>
            </a:r>
            <a:r>
              <a:rPr lang="en-US" dirty="0" err="1" smtClean="0"/>
              <a:t>slt12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410200"/>
            <a:ext cx="2239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Min,Max</a:t>
            </a:r>
            <a:r>
              <a:rPr lang="en-US" dirty="0" smtClean="0"/>
              <a:t> = -63.8, 63.9</a:t>
            </a:r>
          </a:p>
          <a:p>
            <a:pPr algn="ctr"/>
            <a:r>
              <a:rPr lang="en-US" dirty="0" smtClean="0"/>
              <a:t>Interval = 10.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5410200"/>
            <a:ext cx="2239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Min,Max</a:t>
            </a:r>
            <a:r>
              <a:rPr lang="en-US" dirty="0" smtClean="0"/>
              <a:t> = -56.5, 56.7</a:t>
            </a:r>
          </a:p>
          <a:p>
            <a:pPr algn="ctr"/>
            <a:r>
              <a:rPr lang="en-US" dirty="0" smtClean="0"/>
              <a:t>Interval=5.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_dyncrit_bz-5_zp2.png"/>
          <p:cNvPicPr>
            <a:picLocks noChangeAspect="1"/>
          </p:cNvPicPr>
          <p:nvPr/>
        </p:nvPicPr>
        <p:blipFill>
          <a:blip r:embed="rId2" cstate="print"/>
          <a:srcRect l="5883" t="16366" b="34550"/>
          <a:stretch>
            <a:fillRect/>
          </a:stretch>
        </p:blipFill>
        <p:spPr>
          <a:xfrm>
            <a:off x="0" y="0"/>
            <a:ext cx="4987598" cy="3366180"/>
          </a:xfrm>
          <a:prstGeom prst="rect">
            <a:avLst/>
          </a:prstGeom>
        </p:spPr>
      </p:pic>
      <p:pic>
        <p:nvPicPr>
          <p:cNvPr id="3" name="Picture 2" descr="WI_concrit_bz-5_zp2.png"/>
          <p:cNvPicPr>
            <a:picLocks noChangeAspect="1"/>
          </p:cNvPicPr>
          <p:nvPr/>
        </p:nvPicPr>
        <p:blipFill>
          <a:blip r:embed="rId3" cstate="print"/>
          <a:srcRect l="5883" t="16366" b="34550"/>
          <a:stretch>
            <a:fillRect/>
          </a:stretch>
        </p:blipFill>
        <p:spPr>
          <a:xfrm>
            <a:off x="4495800" y="0"/>
            <a:ext cx="4987598" cy="3366198"/>
          </a:xfrm>
          <a:prstGeom prst="rect">
            <a:avLst/>
          </a:prstGeom>
        </p:spPr>
      </p:pic>
      <p:pic>
        <p:nvPicPr>
          <p:cNvPr id="2" name="Picture 1" descr="WI_weimer_bz-5_zp2_diffs.png"/>
          <p:cNvPicPr>
            <a:picLocks noChangeAspect="1"/>
          </p:cNvPicPr>
          <p:nvPr/>
        </p:nvPicPr>
        <p:blipFill>
          <a:blip r:embed="rId4" cstate="print"/>
          <a:srcRect l="5883" t="18184" b="31822"/>
          <a:stretch>
            <a:fillRect/>
          </a:stretch>
        </p:blipFill>
        <p:spPr>
          <a:xfrm>
            <a:off x="2286000" y="3124200"/>
            <a:ext cx="4987621" cy="3428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429000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d</a:t>
            </a:r>
            <a:r>
              <a:rPr lang="en-US" dirty="0" err="1" smtClean="0"/>
              <a:t>yncrit</a:t>
            </a:r>
            <a:endParaRPr lang="en-US" dirty="0" smtClean="0"/>
          </a:p>
          <a:p>
            <a:pPr algn="ctr"/>
            <a:r>
              <a:rPr lang="en-US" dirty="0" smtClean="0"/>
              <a:t>-</a:t>
            </a:r>
            <a:r>
              <a:rPr lang="en-US" dirty="0" err="1" smtClean="0"/>
              <a:t>1.5e4,8.e3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3429000"/>
            <a:ext cx="1361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concrit</a:t>
            </a:r>
            <a:endParaRPr lang="en-US" dirty="0" smtClean="0"/>
          </a:p>
          <a:p>
            <a:pPr algn="ctr"/>
            <a:r>
              <a:rPr lang="en-US" dirty="0" smtClean="0"/>
              <a:t>-</a:t>
            </a:r>
            <a:r>
              <a:rPr lang="en-US" dirty="0" err="1" smtClean="0"/>
              <a:t>1.5e4,7.2e3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6488668"/>
            <a:ext cx="195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Diffs</a:t>
            </a:r>
            <a:r>
              <a:rPr lang="en-US" dirty="0" smtClean="0"/>
              <a:t>: -</a:t>
            </a:r>
            <a:r>
              <a:rPr lang="en-US" dirty="0" err="1" smtClean="0"/>
              <a:t>2.5e3</a:t>
            </a:r>
            <a:r>
              <a:rPr lang="en-US" dirty="0" smtClean="0"/>
              <a:t>, </a:t>
            </a:r>
            <a:r>
              <a:rPr lang="en-US" dirty="0" err="1" smtClean="0"/>
              <a:t>4.7e3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6534" y="0"/>
            <a:ext cx="15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Weimer </a:t>
            </a:r>
            <a:r>
              <a:rPr lang="en-US" dirty="0" err="1" smtClean="0"/>
              <a:t>BZ</a:t>
            </a:r>
            <a:r>
              <a:rPr lang="en-US" dirty="0" smtClean="0"/>
              <a:t>=-5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_heelis_c30p8_d360_Page_2.png"/>
          <p:cNvPicPr>
            <a:picLocks/>
          </p:cNvPicPr>
          <p:nvPr/>
        </p:nvPicPr>
        <p:blipFill>
          <a:blip r:embed="rId2" cstate="print"/>
          <a:srcRect l="5883" t="16366" r="7060" b="20003"/>
          <a:stretch>
            <a:fillRect/>
          </a:stretch>
        </p:blipFill>
        <p:spPr>
          <a:xfrm>
            <a:off x="304800" y="457200"/>
            <a:ext cx="4397622" cy="3199731"/>
          </a:xfrm>
          <a:prstGeom prst="rect">
            <a:avLst/>
          </a:prstGeom>
        </p:spPr>
      </p:pic>
      <p:pic>
        <p:nvPicPr>
          <p:cNvPr id="7" name="Picture 6" descr="NE_heelis_c30p8_d360_Page_3.png"/>
          <p:cNvPicPr>
            <a:picLocks/>
          </p:cNvPicPr>
          <p:nvPr/>
        </p:nvPicPr>
        <p:blipFill>
          <a:blip r:embed="rId3" cstate="print"/>
          <a:srcRect l="5883" t="16366" r="7060" b="20003"/>
          <a:stretch>
            <a:fillRect/>
          </a:stretch>
        </p:blipFill>
        <p:spPr>
          <a:xfrm>
            <a:off x="304800" y="3658269"/>
            <a:ext cx="4397622" cy="3199731"/>
          </a:xfrm>
          <a:prstGeom prst="rect">
            <a:avLst/>
          </a:prstGeom>
        </p:spPr>
      </p:pic>
      <p:pic>
        <p:nvPicPr>
          <p:cNvPr id="5" name="Picture 4" descr="NE_heelis_c30p8_d360_Page_1.png"/>
          <p:cNvPicPr>
            <a:picLocks/>
          </p:cNvPicPr>
          <p:nvPr/>
        </p:nvPicPr>
        <p:blipFill>
          <a:blip r:embed="rId4" cstate="print"/>
          <a:srcRect l="5883" t="16366" r="7060" b="20003"/>
          <a:stretch>
            <a:fillRect/>
          </a:stretch>
        </p:blipFill>
        <p:spPr>
          <a:xfrm>
            <a:off x="4571999" y="381001"/>
            <a:ext cx="4397622" cy="3199731"/>
          </a:xfrm>
          <a:prstGeom prst="rect">
            <a:avLst/>
          </a:prstGeom>
        </p:spPr>
      </p:pic>
      <p:pic>
        <p:nvPicPr>
          <p:cNvPr id="4" name="Picture 3" descr="NE_heelis_c30p8_d360_Page_4.png"/>
          <p:cNvPicPr>
            <a:picLocks/>
          </p:cNvPicPr>
          <p:nvPr/>
        </p:nvPicPr>
        <p:blipFill>
          <a:blip r:embed="rId5" cstate="print"/>
          <a:srcRect l="5883" t="16366" r="7060" b="20003"/>
          <a:stretch>
            <a:fillRect/>
          </a:stretch>
        </p:blipFill>
        <p:spPr>
          <a:xfrm>
            <a:off x="4572000" y="3658269"/>
            <a:ext cx="4397622" cy="31997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2687" y="0"/>
            <a:ext cx="1928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NE: </a:t>
            </a:r>
            <a:r>
              <a:rPr lang="en-US" sz="2000" dirty="0" err="1" smtClean="0"/>
              <a:t>Heelis</a:t>
            </a:r>
            <a:r>
              <a:rPr lang="en-US" sz="2000" dirty="0" smtClean="0"/>
              <a:t> </a:t>
            </a:r>
            <a:r>
              <a:rPr lang="en-US" sz="2000" dirty="0" err="1" smtClean="0"/>
              <a:t>c30p8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1524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dyncrit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152400"/>
            <a:ext cx="83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concrit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3429000"/>
            <a:ext cx="125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dyn-concrit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3429000"/>
            <a:ext cx="253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</a:t>
            </a:r>
            <a:r>
              <a:rPr lang="en-US" dirty="0" err="1" smtClean="0"/>
              <a:t>dyn-concrit</a:t>
            </a:r>
            <a:r>
              <a:rPr lang="en-US" dirty="0" smtClean="0"/>
              <a:t> (-8.4, 3.5%)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_heelis_c95p58_d360_Page_4.png"/>
          <p:cNvPicPr>
            <a:picLocks/>
          </p:cNvPicPr>
          <p:nvPr/>
        </p:nvPicPr>
        <p:blipFill>
          <a:blip r:embed="rId2" cstate="print"/>
          <a:srcRect l="5883" t="16366" r="7060" b="20002"/>
          <a:stretch>
            <a:fillRect/>
          </a:stretch>
        </p:blipFill>
        <p:spPr>
          <a:xfrm>
            <a:off x="4495800" y="3658219"/>
            <a:ext cx="4397622" cy="3199781"/>
          </a:xfrm>
          <a:prstGeom prst="rect">
            <a:avLst/>
          </a:prstGeom>
        </p:spPr>
      </p:pic>
      <p:pic>
        <p:nvPicPr>
          <p:cNvPr id="3" name="Picture 2" descr="NE_heelis_c95p58_d360_Page_1.png"/>
          <p:cNvPicPr>
            <a:picLocks/>
          </p:cNvPicPr>
          <p:nvPr/>
        </p:nvPicPr>
        <p:blipFill>
          <a:blip r:embed="rId3" cstate="print"/>
          <a:srcRect l="5883" t="16366" r="7060" b="20002"/>
          <a:stretch>
            <a:fillRect/>
          </a:stretch>
        </p:blipFill>
        <p:spPr>
          <a:xfrm>
            <a:off x="4495800" y="381000"/>
            <a:ext cx="4397622" cy="3199781"/>
          </a:xfrm>
          <a:prstGeom prst="rect">
            <a:avLst/>
          </a:prstGeom>
        </p:spPr>
      </p:pic>
      <p:pic>
        <p:nvPicPr>
          <p:cNvPr id="4" name="Picture 3" descr="NE_heelis_c95p58_d360_Page_2.png"/>
          <p:cNvPicPr>
            <a:picLocks/>
          </p:cNvPicPr>
          <p:nvPr/>
        </p:nvPicPr>
        <p:blipFill>
          <a:blip r:embed="rId4" cstate="print"/>
          <a:srcRect l="5883" t="16366" r="7060" b="20002"/>
          <a:stretch>
            <a:fillRect/>
          </a:stretch>
        </p:blipFill>
        <p:spPr>
          <a:xfrm>
            <a:off x="152400" y="304800"/>
            <a:ext cx="4397622" cy="3199781"/>
          </a:xfrm>
          <a:prstGeom prst="rect">
            <a:avLst/>
          </a:prstGeom>
        </p:spPr>
      </p:pic>
      <p:pic>
        <p:nvPicPr>
          <p:cNvPr id="5" name="Picture 4" descr="NE_heelis_c95p58_d360_Page_3.png"/>
          <p:cNvPicPr>
            <a:picLocks/>
          </p:cNvPicPr>
          <p:nvPr/>
        </p:nvPicPr>
        <p:blipFill>
          <a:blip r:embed="rId5" cstate="print"/>
          <a:srcRect l="5883" t="16366" r="7060" b="20002"/>
          <a:stretch>
            <a:fillRect/>
          </a:stretch>
        </p:blipFill>
        <p:spPr>
          <a:xfrm>
            <a:off x="152400" y="3658219"/>
            <a:ext cx="4397622" cy="3199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7766" y="0"/>
            <a:ext cx="205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NE: </a:t>
            </a:r>
            <a:r>
              <a:rPr lang="en-US" sz="2000" dirty="0" err="1" smtClean="0"/>
              <a:t>Heelis</a:t>
            </a:r>
            <a:r>
              <a:rPr lang="en-US" sz="2000" dirty="0" smtClean="0"/>
              <a:t> </a:t>
            </a:r>
            <a:r>
              <a:rPr lang="en-US" sz="2000" dirty="0" err="1" smtClean="0"/>
              <a:t>c95p58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8786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dyncrit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152400"/>
            <a:ext cx="83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concrit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429000"/>
            <a:ext cx="125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dyn-concrit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3429000"/>
            <a:ext cx="259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</a:t>
            </a:r>
            <a:r>
              <a:rPr lang="en-US" dirty="0" err="1" smtClean="0"/>
              <a:t>dyn-concrit</a:t>
            </a:r>
            <a:r>
              <a:rPr lang="en-US" dirty="0" smtClean="0"/>
              <a:t> (-44.5, 43%)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_weimer_bz+5_d360_Page_3.png"/>
          <p:cNvPicPr>
            <a:picLocks/>
          </p:cNvPicPr>
          <p:nvPr/>
        </p:nvPicPr>
        <p:blipFill>
          <a:blip r:embed="rId2" cstate="print"/>
          <a:srcRect l="5883" t="16366" r="7060" b="20002"/>
          <a:stretch>
            <a:fillRect/>
          </a:stretch>
        </p:blipFill>
        <p:spPr>
          <a:xfrm>
            <a:off x="304800" y="3658219"/>
            <a:ext cx="4397622" cy="3199781"/>
          </a:xfrm>
          <a:prstGeom prst="rect">
            <a:avLst/>
          </a:prstGeom>
        </p:spPr>
      </p:pic>
      <p:pic>
        <p:nvPicPr>
          <p:cNvPr id="4" name="Picture 3" descr="NE_weimer_bz+5_d360_Page_2.png"/>
          <p:cNvPicPr>
            <a:picLocks/>
          </p:cNvPicPr>
          <p:nvPr/>
        </p:nvPicPr>
        <p:blipFill>
          <a:blip r:embed="rId3" cstate="print"/>
          <a:srcRect l="5883" t="16366" r="7060" b="20002"/>
          <a:stretch>
            <a:fillRect/>
          </a:stretch>
        </p:blipFill>
        <p:spPr>
          <a:xfrm>
            <a:off x="381000" y="304800"/>
            <a:ext cx="4397622" cy="3199781"/>
          </a:xfrm>
          <a:prstGeom prst="rect">
            <a:avLst/>
          </a:prstGeom>
        </p:spPr>
      </p:pic>
      <p:pic>
        <p:nvPicPr>
          <p:cNvPr id="3" name="Picture 2" descr="NE_weimer_bz+5_d360_Page_1.png"/>
          <p:cNvPicPr>
            <a:picLocks/>
          </p:cNvPicPr>
          <p:nvPr/>
        </p:nvPicPr>
        <p:blipFill>
          <a:blip r:embed="rId4" cstate="print"/>
          <a:srcRect l="5883" t="16366" r="7060" b="20002"/>
          <a:stretch>
            <a:fillRect/>
          </a:stretch>
        </p:blipFill>
        <p:spPr>
          <a:xfrm>
            <a:off x="4746378" y="304800"/>
            <a:ext cx="4397622" cy="3199781"/>
          </a:xfrm>
          <a:prstGeom prst="rect">
            <a:avLst/>
          </a:prstGeom>
        </p:spPr>
      </p:pic>
      <p:pic>
        <p:nvPicPr>
          <p:cNvPr id="2" name="Picture 1" descr="NE_weimer_bz+5_d360_Page_4.png"/>
          <p:cNvPicPr>
            <a:picLocks/>
          </p:cNvPicPr>
          <p:nvPr/>
        </p:nvPicPr>
        <p:blipFill>
          <a:blip r:embed="rId5" cstate="print"/>
          <a:srcRect l="5883" t="16366" r="7060" b="20002"/>
          <a:stretch>
            <a:fillRect/>
          </a:stretch>
        </p:blipFill>
        <p:spPr>
          <a:xfrm>
            <a:off x="4746378" y="3658219"/>
            <a:ext cx="4397622" cy="3199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1216" y="0"/>
            <a:ext cx="2131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NE: Weimer </a:t>
            </a:r>
            <a:r>
              <a:rPr lang="en-US" sz="2000" dirty="0" err="1" smtClean="0"/>
              <a:t>BZ</a:t>
            </a:r>
            <a:r>
              <a:rPr lang="en-US" sz="2000" dirty="0" smtClean="0"/>
              <a:t>=+5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8786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dyncrit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152400"/>
            <a:ext cx="83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concrit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429000"/>
            <a:ext cx="125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dyn-concrit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3429000"/>
            <a:ext cx="253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</a:t>
            </a:r>
            <a:r>
              <a:rPr lang="en-US" dirty="0" err="1" smtClean="0"/>
              <a:t>dyn-concrit</a:t>
            </a:r>
            <a:r>
              <a:rPr lang="en-US" dirty="0" smtClean="0"/>
              <a:t> (-8.1, 4.4%)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_weimer_bz-5_d360_Page_1.png"/>
          <p:cNvPicPr>
            <a:picLocks/>
          </p:cNvPicPr>
          <p:nvPr/>
        </p:nvPicPr>
        <p:blipFill>
          <a:blip r:embed="rId2" cstate="print"/>
          <a:srcRect l="5883" t="16366" r="7060" b="20002"/>
          <a:stretch>
            <a:fillRect/>
          </a:stretch>
        </p:blipFill>
        <p:spPr>
          <a:xfrm>
            <a:off x="4746378" y="381000"/>
            <a:ext cx="4397622" cy="3199781"/>
          </a:xfrm>
          <a:prstGeom prst="rect">
            <a:avLst/>
          </a:prstGeom>
        </p:spPr>
      </p:pic>
      <p:pic>
        <p:nvPicPr>
          <p:cNvPr id="4" name="Picture 3" descr="NE_weimer_bz-5_d360_Page_2.png"/>
          <p:cNvPicPr>
            <a:picLocks/>
          </p:cNvPicPr>
          <p:nvPr/>
        </p:nvPicPr>
        <p:blipFill>
          <a:blip r:embed="rId3" cstate="print"/>
          <a:srcRect l="5883" t="16366" r="7060" b="20002"/>
          <a:stretch>
            <a:fillRect/>
          </a:stretch>
        </p:blipFill>
        <p:spPr>
          <a:xfrm>
            <a:off x="304800" y="381000"/>
            <a:ext cx="4397622" cy="3199781"/>
          </a:xfrm>
          <a:prstGeom prst="rect">
            <a:avLst/>
          </a:prstGeom>
        </p:spPr>
      </p:pic>
      <p:pic>
        <p:nvPicPr>
          <p:cNvPr id="5" name="Picture 4" descr="NE_weimer_bz-5_d360_Page_3.png"/>
          <p:cNvPicPr>
            <a:picLocks/>
          </p:cNvPicPr>
          <p:nvPr/>
        </p:nvPicPr>
        <p:blipFill>
          <a:blip r:embed="rId4" cstate="print"/>
          <a:srcRect l="5883" t="16366" r="7060" b="20002"/>
          <a:stretch>
            <a:fillRect/>
          </a:stretch>
        </p:blipFill>
        <p:spPr>
          <a:xfrm>
            <a:off x="228600" y="3658219"/>
            <a:ext cx="4397622" cy="3199781"/>
          </a:xfrm>
          <a:prstGeom prst="rect">
            <a:avLst/>
          </a:prstGeom>
        </p:spPr>
      </p:pic>
      <p:pic>
        <p:nvPicPr>
          <p:cNvPr id="2" name="Picture 1" descr="NE_weimer_bz-5_d360_Page_4.png"/>
          <p:cNvPicPr>
            <a:picLocks/>
          </p:cNvPicPr>
          <p:nvPr/>
        </p:nvPicPr>
        <p:blipFill>
          <a:blip r:embed="rId5" cstate="print"/>
          <a:srcRect l="5883" t="16366" r="7060" b="20002"/>
          <a:stretch>
            <a:fillRect/>
          </a:stretch>
        </p:blipFill>
        <p:spPr>
          <a:xfrm>
            <a:off x="4746378" y="3658219"/>
            <a:ext cx="4397622" cy="3199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6063" y="0"/>
            <a:ext cx="2081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NE: Weimer </a:t>
            </a:r>
            <a:r>
              <a:rPr lang="en-US" sz="2000" dirty="0" err="1" smtClean="0"/>
              <a:t>BZ</a:t>
            </a:r>
            <a:r>
              <a:rPr lang="en-US" sz="2000" dirty="0" smtClean="0"/>
              <a:t>=-5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8786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dyncrit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152400"/>
            <a:ext cx="83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concrit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3429000"/>
            <a:ext cx="277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</a:t>
            </a:r>
            <a:r>
              <a:rPr lang="en-US" dirty="0" err="1" smtClean="0"/>
              <a:t>dyn-concrit</a:t>
            </a:r>
            <a:r>
              <a:rPr lang="en-US" dirty="0" smtClean="0"/>
              <a:t> (-56.5, 56.7%)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3429000"/>
            <a:ext cx="125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dyn-concrit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130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19</cp:revision>
  <dcterms:created xsi:type="dcterms:W3CDTF">2006-08-16T00:00:00Z</dcterms:created>
  <dcterms:modified xsi:type="dcterms:W3CDTF">2011-02-24T20:45:14Z</dcterms:modified>
</cp:coreProperties>
</file>