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5ABD-449B-422A-88C1-39A158943F4F}" type="datetimeFigureOut">
              <a:rPr lang="en-US" smtClean="0"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CAF1-50F3-494D-BAB7-FA8A9E12AD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Some useful </a:t>
            </a:r>
            <a:r>
              <a:rPr lang="en-US" sz="3600" dirty="0" err="1" smtClean="0"/>
              <a:t>hsi</a:t>
            </a:r>
            <a:r>
              <a:rPr lang="en-US" sz="3600" dirty="0" smtClean="0"/>
              <a:t> commands: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Long listing of a directory (recursive):</a:t>
            </a:r>
          </a:p>
          <a:p>
            <a:pPr lvl="1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  </a:t>
            </a:r>
            <a:r>
              <a:rPr lang="en-US" sz="1800" i="1" dirty="0" err="1" smtClean="0">
                <a:solidFill>
                  <a:srgbClr val="FF0000"/>
                </a:solidFill>
              </a:rPr>
              <a:t>hsi</a:t>
            </a:r>
            <a:r>
              <a:rPr lang="en-US" sz="1800" i="1" dirty="0" smtClean="0">
                <a:solidFill>
                  <a:srgbClr val="FF0000"/>
                </a:solidFill>
              </a:rPr>
              <a:t>  </a:t>
            </a:r>
            <a:r>
              <a:rPr lang="en-US" sz="1800" i="1" dirty="0" err="1" smtClean="0">
                <a:solidFill>
                  <a:srgbClr val="FF0000"/>
                </a:solidFill>
              </a:rPr>
              <a:t>ls</a:t>
            </a:r>
            <a:r>
              <a:rPr lang="en-US" sz="1800" i="1" dirty="0" smtClean="0">
                <a:solidFill>
                  <a:srgbClr val="FF0000"/>
                </a:solidFill>
              </a:rPr>
              <a:t>  -</a:t>
            </a:r>
            <a:r>
              <a:rPr lang="en-US" sz="1800" i="1" dirty="0" err="1" smtClean="0">
                <a:solidFill>
                  <a:srgbClr val="FF0000"/>
                </a:solidFill>
              </a:rPr>
              <a:t>lR</a:t>
            </a:r>
            <a:r>
              <a:rPr lang="en-US" sz="1800" i="1" dirty="0" smtClean="0">
                <a:solidFill>
                  <a:srgbClr val="FF0000"/>
                </a:solidFill>
              </a:rPr>
              <a:t>  /home/foster/</a:t>
            </a:r>
            <a:r>
              <a:rPr lang="en-US" sz="1800" i="1" dirty="0" err="1" smtClean="0">
                <a:solidFill>
                  <a:srgbClr val="FF0000"/>
                </a:solidFill>
              </a:rPr>
              <a:t>tiegcm_hpss</a:t>
            </a:r>
            <a:endParaRPr lang="en-US" sz="16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Long listing of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files in a dir (with annotations, /home assumed):</a:t>
            </a:r>
          </a:p>
          <a:p>
            <a:pPr lvl="1">
              <a:buNone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ls</a:t>
            </a:r>
            <a:r>
              <a:rPr lang="en-US" sz="2000" i="1" dirty="0" smtClean="0">
                <a:solidFill>
                  <a:srgbClr val="FF0000"/>
                </a:solidFill>
              </a:rPr>
              <a:t>  -</a:t>
            </a:r>
            <a:r>
              <a:rPr lang="en-US" sz="2000" i="1" dirty="0" err="1" smtClean="0">
                <a:solidFill>
                  <a:srgbClr val="FF0000"/>
                </a:solidFill>
              </a:rPr>
              <a:t>lA</a:t>
            </a:r>
            <a:r>
              <a:rPr lang="en-US" sz="2000" i="1" dirty="0" smtClean="0">
                <a:solidFill>
                  <a:srgbClr val="FF0000"/>
                </a:solidFill>
              </a:rPr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000" i="1" dirty="0" smtClean="0">
                <a:solidFill>
                  <a:srgbClr val="FF0000"/>
                </a:solidFill>
              </a:rPr>
              <a:t>/\*.</a:t>
            </a:r>
            <a:r>
              <a:rPr lang="en-US" sz="2000" i="1" dirty="0" err="1" smtClean="0">
                <a:solidFill>
                  <a:srgbClr val="FF0000"/>
                </a:solidFill>
              </a:rPr>
              <a:t>nc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Put a single disk file on </a:t>
            </a:r>
            <a:r>
              <a:rPr lang="en-US" sz="2000" dirty="0" err="1" smtClean="0"/>
              <a:t>hpss</a:t>
            </a:r>
            <a:r>
              <a:rPr lang="en-US" sz="2000" dirty="0" smtClean="0"/>
              <a:t> (</a:t>
            </a:r>
            <a:r>
              <a:rPr lang="en-US" sz="2000" dirty="0" err="1" smtClean="0"/>
              <a:t>subdirs</a:t>
            </a:r>
            <a:r>
              <a:rPr lang="en-US" sz="2000" dirty="0" smtClean="0"/>
              <a:t> will be made if necessary):</a:t>
            </a:r>
          </a:p>
          <a:p>
            <a:pPr lvl="1">
              <a:buNone/>
            </a:pPr>
            <a:r>
              <a:rPr lang="en-US" sz="1800" dirty="0" smtClean="0"/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put  -P tiegcm.ptest001.nc  :  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/data/tiegcm.ptest001.nc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Make a directory on the </a:t>
            </a:r>
            <a:r>
              <a:rPr lang="en-US" sz="2000" dirty="0" err="1" smtClean="0"/>
              <a:t>hpss</a:t>
            </a:r>
            <a:r>
              <a:rPr lang="en-US" sz="2000" dirty="0" smtClean="0"/>
              <a:t>, and put *.</a:t>
            </a:r>
            <a:r>
              <a:rPr lang="en-US" sz="2000" dirty="0" err="1" smtClean="0"/>
              <a:t>nc</a:t>
            </a:r>
            <a:r>
              <a:rPr lang="en-US" sz="2000" dirty="0" smtClean="0"/>
              <a:t> in that dir:</a:t>
            </a:r>
          </a:p>
          <a:p>
            <a:pPr lvl="1">
              <a:buNone/>
            </a:pPr>
            <a:r>
              <a:rPr lang="en-US" sz="1800" i="1" dirty="0" smtClean="0"/>
              <a:t> 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mkdir</a:t>
            </a:r>
            <a:r>
              <a:rPr lang="en-US" sz="1900" i="1" dirty="0" smtClean="0">
                <a:solidFill>
                  <a:srgbClr val="FF0000"/>
                </a:solidFill>
              </a:rPr>
              <a:t>  /home/foster/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</a:t>
            </a:r>
            <a:r>
              <a:rPr lang="en-US" sz="1900" i="1" dirty="0" err="1" smtClean="0">
                <a:solidFill>
                  <a:srgbClr val="FF0000"/>
                </a:solidFill>
              </a:rPr>
              <a:t>mydata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1800" dirty="0" smtClean="0"/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“</a:t>
            </a:r>
            <a:r>
              <a:rPr lang="en-US" sz="1900" i="1" dirty="0" err="1" smtClean="0">
                <a:solidFill>
                  <a:srgbClr val="FF0000"/>
                </a:solidFill>
              </a:rPr>
              <a:t>cd</a:t>
            </a:r>
            <a:r>
              <a:rPr lang="en-US" sz="1900" i="1" dirty="0" smtClean="0">
                <a:solidFill>
                  <a:srgbClr val="FF0000"/>
                </a:solidFill>
              </a:rPr>
              <a:t> 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</a:t>
            </a:r>
            <a:r>
              <a:rPr lang="en-US" sz="1900" i="1" dirty="0" err="1" smtClean="0">
                <a:solidFill>
                  <a:srgbClr val="FF0000"/>
                </a:solidFill>
              </a:rPr>
              <a:t>mydata</a:t>
            </a:r>
            <a:r>
              <a:rPr lang="en-US" sz="1900" i="1" dirty="0" smtClean="0">
                <a:solidFill>
                  <a:srgbClr val="FF0000"/>
                </a:solidFill>
              </a:rPr>
              <a:t>;  put *.</a:t>
            </a:r>
            <a:r>
              <a:rPr lang="en-US" sz="1900" i="1" dirty="0" err="1" smtClean="0">
                <a:solidFill>
                  <a:srgbClr val="FF0000"/>
                </a:solidFill>
              </a:rPr>
              <a:t>nc</a:t>
            </a:r>
            <a:r>
              <a:rPr lang="en-US" sz="1900" i="1" dirty="0" smtClean="0">
                <a:solidFill>
                  <a:srgbClr val="FF0000"/>
                </a:solidFill>
              </a:rPr>
              <a:t>”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Remove all .</a:t>
            </a:r>
            <a:r>
              <a:rPr lang="en-US" sz="2200" dirty="0" err="1" smtClean="0"/>
              <a:t>nc</a:t>
            </a:r>
            <a:r>
              <a:rPr lang="en-US" sz="2200" dirty="0" smtClean="0"/>
              <a:t> files from a dir: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</a:t>
            </a:r>
            <a:r>
              <a:rPr lang="en-US" sz="2200" i="1" dirty="0" err="1" smtClean="0">
                <a:solidFill>
                  <a:srgbClr val="FF0000"/>
                </a:solidFill>
              </a:rPr>
              <a:t>rm</a:t>
            </a:r>
            <a:r>
              <a:rPr lang="en-US" sz="2200" i="1" dirty="0" smtClean="0">
                <a:solidFill>
                  <a:srgbClr val="FF0000"/>
                </a:solidFill>
              </a:rPr>
              <a:t>  </a:t>
            </a:r>
            <a:r>
              <a:rPr lang="en-US" sz="2200" i="1" dirty="0" err="1" smtClean="0">
                <a:solidFill>
                  <a:srgbClr val="FF0000"/>
                </a:solidFill>
              </a:rPr>
              <a:t>myproj</a:t>
            </a:r>
            <a:r>
              <a:rPr lang="en-US" sz="2200" i="1" dirty="0" smtClean="0">
                <a:solidFill>
                  <a:srgbClr val="FF0000"/>
                </a:solidFill>
              </a:rPr>
              <a:t>/</a:t>
            </a:r>
            <a:r>
              <a:rPr lang="en-US" sz="2200" i="1" dirty="0" err="1" smtClean="0">
                <a:solidFill>
                  <a:srgbClr val="FF0000"/>
                </a:solidFill>
              </a:rPr>
              <a:t>mydata</a:t>
            </a:r>
            <a:r>
              <a:rPr lang="en-US" sz="2200" i="1" dirty="0" smtClean="0">
                <a:solidFill>
                  <a:srgbClr val="FF0000"/>
                </a:solidFill>
              </a:rPr>
              <a:t>/\*.</a:t>
            </a:r>
            <a:r>
              <a:rPr lang="en-US" sz="2200" i="1" dirty="0" err="1" smtClean="0">
                <a:solidFill>
                  <a:srgbClr val="FF0000"/>
                </a:solidFill>
              </a:rPr>
              <a:t>nc</a:t>
            </a: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Remove a dir and its contents: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err="1" smtClean="0">
                <a:solidFill>
                  <a:srgbClr val="FF0000"/>
                </a:solidFill>
              </a:rPr>
              <a:t>rm</a:t>
            </a:r>
            <a:r>
              <a:rPr lang="en-US" sz="2200" i="1" dirty="0" smtClean="0">
                <a:solidFill>
                  <a:srgbClr val="FF0000"/>
                </a:solidFill>
              </a:rPr>
              <a:t> –R </a:t>
            </a:r>
            <a:r>
              <a:rPr lang="en-US" sz="2200" i="1" dirty="0" err="1" smtClean="0">
                <a:solidFill>
                  <a:srgbClr val="FF0000"/>
                </a:solidFill>
              </a:rPr>
              <a:t>myproj</a:t>
            </a:r>
            <a:r>
              <a:rPr lang="en-US" sz="2200" i="1" dirty="0" smtClean="0">
                <a:solidFill>
                  <a:srgbClr val="FF0000"/>
                </a:solidFill>
              </a:rPr>
              <a:t>/</a:t>
            </a:r>
            <a:r>
              <a:rPr lang="en-US" sz="2200" i="1" dirty="0" err="1" smtClean="0">
                <a:solidFill>
                  <a:srgbClr val="FF0000"/>
                </a:solidFill>
              </a:rPr>
              <a:t>mydata</a:t>
            </a: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Print help for </a:t>
            </a:r>
            <a:r>
              <a:rPr lang="en-US" sz="2200" dirty="0" err="1" smtClean="0"/>
              <a:t>hsi</a:t>
            </a:r>
            <a:r>
              <a:rPr lang="en-US" sz="2200" dirty="0" smtClean="0"/>
              <a:t> commands: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–help </a:t>
            </a:r>
            <a:r>
              <a:rPr lang="en-US" sz="2200" dirty="0" smtClean="0"/>
              <a:t>or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-\?</a:t>
            </a:r>
          </a:p>
          <a:p>
            <a:r>
              <a:rPr lang="en-US" sz="2200" dirty="0" smtClean="0"/>
              <a:t>Copy a file from the </a:t>
            </a:r>
            <a:r>
              <a:rPr lang="en-US" sz="2200" dirty="0" err="1" smtClean="0"/>
              <a:t>hpss</a:t>
            </a:r>
            <a:r>
              <a:rPr lang="en-US" sz="2200" dirty="0" smtClean="0"/>
              <a:t>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get </a:t>
            </a:r>
            <a:r>
              <a:rPr lang="en-US" sz="22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200" i="1" dirty="0" smtClean="0">
                <a:solidFill>
                  <a:srgbClr val="FF0000"/>
                </a:solidFill>
              </a:rPr>
              <a:t>/tiegcm_001.nc</a:t>
            </a:r>
          </a:p>
          <a:p>
            <a:r>
              <a:rPr lang="en-US" sz="2200" dirty="0" smtClean="0"/>
              <a:t>Copy all .</a:t>
            </a:r>
            <a:r>
              <a:rPr lang="en-US" sz="2200" dirty="0" err="1" smtClean="0"/>
              <a:t>nc</a:t>
            </a:r>
            <a:r>
              <a:rPr lang="en-US" sz="2200" dirty="0" smtClean="0"/>
              <a:t> files from a dir to the local disk: </a:t>
            </a:r>
          </a:p>
          <a:p>
            <a:pPr lvl="1">
              <a:buNone/>
            </a:pP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get </a:t>
            </a:r>
            <a:r>
              <a:rPr lang="en-US" sz="20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000" i="1" dirty="0" smtClean="0">
                <a:solidFill>
                  <a:srgbClr val="FF0000"/>
                </a:solidFill>
              </a:rPr>
              <a:t>/\*.</a:t>
            </a:r>
            <a:r>
              <a:rPr lang="en-US" sz="2000" i="1" dirty="0" err="1" smtClean="0">
                <a:solidFill>
                  <a:srgbClr val="FF0000"/>
                </a:solidFill>
              </a:rPr>
              <a:t>nc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Copy a file from the </a:t>
            </a:r>
            <a:r>
              <a:rPr lang="en-US" sz="2200" dirty="0" err="1" smtClean="0"/>
              <a:t>hpss</a:t>
            </a:r>
            <a:r>
              <a:rPr lang="en-US" sz="2200" dirty="0" smtClean="0"/>
              <a:t> to the local disk with a new name:</a:t>
            </a:r>
          </a:p>
          <a:p>
            <a:pPr lvl="1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 get  file.nc  :  /home/foster/file.nc</a:t>
            </a:r>
            <a:endParaRPr lang="en-US" sz="1800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Some useful hsi commands: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useful hsi commands:</dc:title>
  <dc:creator> </dc:creator>
  <cp:lastModifiedBy> </cp:lastModifiedBy>
  <cp:revision>1</cp:revision>
  <dcterms:created xsi:type="dcterms:W3CDTF">2011-03-11T17:36:47Z</dcterms:created>
  <dcterms:modified xsi:type="dcterms:W3CDTF">2011-03-11T17:38:20Z</dcterms:modified>
</cp:coreProperties>
</file>