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0F59-223C-4F46-BF69-4E772DE068BA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0C58D-ED78-43FB-AB48-3947698BC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leicher.us/index.html" TargetMode="External"/><Relationship Id="rId2" Type="http://schemas.openxmlformats.org/officeDocument/2006/relationships/hyperlink" Target="http://www2.cisl.ucar.edu/docs/hps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si_help.rt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Transitioning from the </a:t>
            </a:r>
            <a:r>
              <a:rPr lang="en-US" sz="3600" dirty="0" err="1" smtClean="0"/>
              <a:t>NCAR</a:t>
            </a:r>
            <a:r>
              <a:rPr lang="en-US" sz="3600" dirty="0" smtClean="0"/>
              <a:t> Mass Store (MSS) to the High Performance Storage System (</a:t>
            </a:r>
            <a:r>
              <a:rPr lang="en-US" sz="3600" dirty="0" err="1" smtClean="0"/>
              <a:t>HPSS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24200"/>
            <a:ext cx="6400800" cy="1752600"/>
          </a:xfrm>
        </p:spPr>
        <p:txBody>
          <a:bodyPr/>
          <a:lstStyle/>
          <a:p>
            <a:r>
              <a:rPr lang="en-US" dirty="0" smtClean="0"/>
              <a:t>With implications for the </a:t>
            </a:r>
            <a:r>
              <a:rPr lang="en-US" dirty="0" err="1" smtClean="0"/>
              <a:t>TIEGCM</a:t>
            </a:r>
            <a:r>
              <a:rPr lang="en-US" dirty="0" smtClean="0"/>
              <a:t> model and developers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11400" y="4876800"/>
            <a:ext cx="2827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Ben Foster, </a:t>
            </a:r>
            <a:r>
              <a:rPr lang="en-US" sz="2400" dirty="0" err="1" smtClean="0"/>
              <a:t>HAO</a:t>
            </a:r>
            <a:r>
              <a:rPr lang="en-US" sz="2400" dirty="0" smtClean="0"/>
              <a:t>/AIM</a:t>
            </a:r>
          </a:p>
          <a:p>
            <a:pPr algn="ctr"/>
            <a:r>
              <a:rPr lang="en-US" sz="2400" dirty="0" smtClean="0"/>
              <a:t>January 27, 2011</a:t>
            </a:r>
            <a:endParaRPr lang="en-US" sz="2400" dirty="0"/>
          </a:p>
        </p:txBody>
      </p:sp>
      <p:pic>
        <p:nvPicPr>
          <p:cNvPr id="5" name="Picture 26" descr="C:\home\My Documents\Director's Office\PowerPoint Template figures\foot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62688"/>
            <a:ext cx="91408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HPSS</a:t>
            </a:r>
            <a:r>
              <a:rPr lang="en-US" dirty="0" smtClean="0"/>
              <a:t>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8392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CISL</a:t>
            </a:r>
            <a:r>
              <a:rPr lang="en-US" sz="2800" dirty="0" smtClean="0"/>
              <a:t> docs: </a:t>
            </a:r>
            <a:r>
              <a:rPr lang="en-US" sz="2800" dirty="0" smtClean="0">
                <a:hlinkClick r:id="rId2"/>
              </a:rPr>
              <a:t>http://www2.cisl.ucar.edu/docs/hpss</a:t>
            </a:r>
            <a:endParaRPr lang="en-US" sz="2800" dirty="0" smtClean="0"/>
          </a:p>
          <a:p>
            <a:r>
              <a:rPr lang="en-US" sz="2800" dirty="0" smtClean="0"/>
              <a:t>Reference and User’s Guide: </a:t>
            </a:r>
            <a:r>
              <a:rPr lang="en-US" sz="2800" dirty="0" err="1" smtClean="0">
                <a:hlinkClick r:id="rId3"/>
              </a:rPr>
              <a:t>Gleicher</a:t>
            </a:r>
            <a:r>
              <a:rPr lang="en-US" sz="2800" dirty="0" smtClean="0">
                <a:hlinkClick r:id="rId3"/>
              </a:rPr>
              <a:t> Enterprises</a:t>
            </a:r>
            <a:endParaRPr lang="en-US" sz="2800" dirty="0" smtClean="0"/>
          </a:p>
          <a:p>
            <a:r>
              <a:rPr lang="en-US" sz="2800" dirty="0" smtClean="0"/>
              <a:t>The user interface to the </a:t>
            </a:r>
            <a:r>
              <a:rPr lang="en-US" sz="2800" dirty="0" err="1" smtClean="0"/>
              <a:t>HPSS</a:t>
            </a:r>
            <a:r>
              <a:rPr lang="en-US" sz="2800" dirty="0" smtClean="0"/>
              <a:t> is the Hierarchical Storage Interface (</a:t>
            </a:r>
            <a:r>
              <a:rPr lang="en-US" sz="2800" dirty="0" err="1" smtClean="0"/>
              <a:t>HSI</a:t>
            </a:r>
            <a:r>
              <a:rPr lang="en-US" sz="2800" dirty="0" smtClean="0"/>
              <a:t>), an ftp-like </a:t>
            </a:r>
            <a:r>
              <a:rPr lang="en-US" sz="2800" dirty="0" err="1" smtClean="0"/>
              <a:t>unix</a:t>
            </a:r>
            <a:r>
              <a:rPr lang="en-US" sz="2800" dirty="0" smtClean="0"/>
              <a:t>-style command interface.</a:t>
            </a:r>
          </a:p>
          <a:p>
            <a:r>
              <a:rPr lang="en-US" sz="2800" dirty="0" err="1" smtClean="0"/>
              <a:t>HSI</a:t>
            </a:r>
            <a:r>
              <a:rPr lang="en-US" sz="2800" dirty="0" smtClean="0"/>
              <a:t> commands can be executed from the </a:t>
            </a:r>
            <a:r>
              <a:rPr lang="en-US" sz="2800" dirty="0" err="1" smtClean="0"/>
              <a:t>unix</a:t>
            </a:r>
            <a:r>
              <a:rPr lang="en-US" sz="2800" dirty="0" smtClean="0"/>
              <a:t> command line (or from a shell script): </a:t>
            </a:r>
          </a:p>
          <a:p>
            <a:pPr lvl="1"/>
            <a:r>
              <a:rPr lang="en-US" sz="2400" dirty="0" err="1" smtClean="0"/>
              <a:t>hao</a:t>
            </a:r>
            <a:r>
              <a:rPr lang="en-US" sz="2400" dirty="0" smtClean="0"/>
              <a:t>&gt; </a:t>
            </a:r>
            <a:r>
              <a:rPr lang="en-US" sz="2400" i="1" dirty="0" err="1" smtClean="0">
                <a:solidFill>
                  <a:srgbClr val="FF0000"/>
                </a:solidFill>
              </a:rPr>
              <a:t>hsi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ls</a:t>
            </a:r>
            <a:r>
              <a:rPr lang="en-US" sz="2400" i="1" dirty="0" smtClean="0">
                <a:solidFill>
                  <a:srgbClr val="FF0000"/>
                </a:solidFill>
              </a:rPr>
              <a:t> –l</a:t>
            </a:r>
          </a:p>
          <a:p>
            <a:r>
              <a:rPr lang="en-US" sz="2800" dirty="0" err="1" smtClean="0"/>
              <a:t>HSI</a:t>
            </a:r>
            <a:r>
              <a:rPr lang="en-US" sz="2800" dirty="0" smtClean="0"/>
              <a:t> commands can be executed from an </a:t>
            </a:r>
            <a:r>
              <a:rPr lang="en-US" sz="2800" dirty="0" err="1" smtClean="0"/>
              <a:t>HSI</a:t>
            </a:r>
            <a:r>
              <a:rPr lang="en-US" sz="2800" dirty="0" smtClean="0"/>
              <a:t> session:</a:t>
            </a:r>
          </a:p>
          <a:p>
            <a:pPr lvl="1"/>
            <a:r>
              <a:rPr lang="en-US" sz="2400" dirty="0" err="1"/>
              <a:t>h</a:t>
            </a:r>
            <a:r>
              <a:rPr lang="en-US" sz="2400" dirty="0" err="1" smtClean="0"/>
              <a:t>ao</a:t>
            </a:r>
            <a:r>
              <a:rPr lang="en-US" sz="2400" dirty="0" smtClean="0"/>
              <a:t>&gt; </a:t>
            </a:r>
            <a:r>
              <a:rPr lang="en-US" sz="2400" i="1" dirty="0" err="1" smtClean="0">
                <a:solidFill>
                  <a:srgbClr val="FF0000"/>
                </a:solidFill>
              </a:rPr>
              <a:t>hsi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HSI</a:t>
            </a:r>
            <a:r>
              <a:rPr lang="en-US" sz="2400" dirty="0" smtClean="0"/>
              <a:t>]/home/foster-&gt; </a:t>
            </a:r>
            <a:r>
              <a:rPr lang="en-US" sz="2400" i="1" dirty="0" err="1" smtClean="0">
                <a:solidFill>
                  <a:srgbClr val="FF0000"/>
                </a:solidFill>
              </a:rPr>
              <a:t>ls</a:t>
            </a:r>
            <a:r>
              <a:rPr lang="en-US" sz="2400" i="1" dirty="0" smtClean="0">
                <a:solidFill>
                  <a:srgbClr val="FF0000"/>
                </a:solidFill>
              </a:rPr>
              <a:t> –l</a:t>
            </a:r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HSI</a:t>
            </a:r>
            <a:r>
              <a:rPr lang="en-US" sz="2400" dirty="0" smtClean="0"/>
              <a:t>]/home/foster-&gt; </a:t>
            </a:r>
            <a:r>
              <a:rPr lang="en-US" sz="2400" i="1" dirty="0" err="1" smtClean="0">
                <a:solidFill>
                  <a:srgbClr val="FF0000"/>
                </a:solidFill>
              </a:rPr>
              <a:t>cd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dir1</a:t>
            </a:r>
            <a:r>
              <a:rPr lang="en-US" sz="2400" i="1" dirty="0" smtClean="0">
                <a:solidFill>
                  <a:srgbClr val="FF0000"/>
                </a:solidFill>
              </a:rPr>
              <a:t>/</a:t>
            </a:r>
            <a:r>
              <a:rPr lang="en-US" sz="2400" i="1" dirty="0" err="1" smtClean="0">
                <a:solidFill>
                  <a:srgbClr val="FF0000"/>
                </a:solidFill>
              </a:rPr>
              <a:t>dir2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HSI</a:t>
            </a:r>
            <a:r>
              <a:rPr lang="en-US" sz="2400" dirty="0" smtClean="0"/>
              <a:t>]/home/foster-&gt; </a:t>
            </a:r>
            <a:r>
              <a:rPr lang="en-US" sz="2400" i="1" dirty="0" err="1" smtClean="0">
                <a:solidFill>
                  <a:srgbClr val="FF0000"/>
                </a:solidFill>
              </a:rPr>
              <a:t>pwd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r>
              <a:rPr lang="en-US" sz="2800" dirty="0" err="1" smtClean="0"/>
              <a:t>HSI</a:t>
            </a:r>
            <a:r>
              <a:rPr lang="en-US" sz="2800" dirty="0" smtClean="0"/>
              <a:t> can execute commands from an input script:</a:t>
            </a:r>
          </a:p>
          <a:p>
            <a:pPr lvl="1"/>
            <a:r>
              <a:rPr lang="en-US" sz="2400" dirty="0" err="1"/>
              <a:t>h</a:t>
            </a:r>
            <a:r>
              <a:rPr lang="en-US" sz="2400" dirty="0" err="1" smtClean="0"/>
              <a:t>ao</a:t>
            </a:r>
            <a:r>
              <a:rPr lang="en-US" sz="2400" dirty="0" smtClean="0"/>
              <a:t>&gt; </a:t>
            </a:r>
            <a:r>
              <a:rPr lang="en-US" sz="2400" i="1" dirty="0" err="1" smtClean="0">
                <a:solidFill>
                  <a:srgbClr val="FF0000"/>
                </a:solidFill>
              </a:rPr>
              <a:t>hsi</a:t>
            </a:r>
            <a:r>
              <a:rPr lang="en-US" sz="2400" i="1" dirty="0" smtClean="0">
                <a:solidFill>
                  <a:srgbClr val="FF0000"/>
                </a:solidFill>
              </a:rPr>
              <a:t> in file.hsi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Some basic useful </a:t>
            </a:r>
            <a:r>
              <a:rPr lang="en-US" dirty="0" err="1" smtClean="0"/>
              <a:t>hsi</a:t>
            </a:r>
            <a:r>
              <a:rPr lang="en-US" dirty="0" smtClean="0"/>
              <a:t> commands: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Print a 1-page summary of </a:t>
            </a:r>
            <a:r>
              <a:rPr lang="en-US" dirty="0" err="1" smtClean="0"/>
              <a:t>hsi</a:t>
            </a:r>
            <a:r>
              <a:rPr lang="en-US" dirty="0" smtClean="0"/>
              <a:t> commands:</a:t>
            </a:r>
          </a:p>
          <a:p>
            <a:pPr lvl="1">
              <a:buNone/>
            </a:pPr>
            <a:r>
              <a:rPr lang="en-US" dirty="0" err="1" smtClean="0">
                <a:hlinkClick r:id="rId2" action="ppaction://hlinkfile"/>
              </a:rPr>
              <a:t>hsi</a:t>
            </a:r>
            <a:r>
              <a:rPr lang="en-US" dirty="0" smtClean="0">
                <a:hlinkClick r:id="rId2" action="ppaction://hlinkfile"/>
              </a:rPr>
              <a:t> help</a:t>
            </a:r>
            <a:endParaRPr lang="en-US" dirty="0" smtClean="0"/>
          </a:p>
          <a:p>
            <a:r>
              <a:rPr lang="en-US" dirty="0" smtClean="0"/>
              <a:t>Print</a:t>
            </a:r>
            <a:r>
              <a:rPr lang="en-US" i="1" dirty="0" smtClean="0"/>
              <a:t> </a:t>
            </a:r>
            <a:r>
              <a:rPr lang="en-US" dirty="0" smtClean="0"/>
              <a:t>a long listing of a directory tree under my </a:t>
            </a:r>
            <a:r>
              <a:rPr lang="en-US" dirty="0" err="1" smtClean="0"/>
              <a:t>hpss</a:t>
            </a:r>
            <a:r>
              <a:rPr lang="en-US" dirty="0" smtClean="0"/>
              <a:t> home (</a:t>
            </a:r>
            <a:r>
              <a:rPr lang="en-US" sz="2800" i="1" dirty="0" smtClean="0">
                <a:solidFill>
                  <a:srgbClr val="FF0000"/>
                </a:solidFill>
              </a:rPr>
              <a:t>-R </a:t>
            </a:r>
            <a:r>
              <a:rPr lang="en-US" dirty="0" smtClean="0"/>
              <a:t>is </a:t>
            </a:r>
            <a:r>
              <a:rPr lang="en-US" dirty="0" smtClean="0"/>
              <a:t>recursive, </a:t>
            </a:r>
            <a:r>
              <a:rPr lang="en-US" sz="3000" dirty="0" smtClean="0">
                <a:solidFill>
                  <a:srgbClr val="FF0000"/>
                </a:solidFill>
              </a:rPr>
              <a:t>-A</a:t>
            </a:r>
            <a:r>
              <a:rPr lang="en-US" dirty="0" smtClean="0"/>
              <a:t> </a:t>
            </a:r>
            <a:r>
              <a:rPr lang="en-US" dirty="0" smtClean="0"/>
              <a:t>prints annotation</a:t>
            </a:r>
            <a:r>
              <a:rPr lang="en-US" dirty="0" smtClean="0"/>
              <a:t>):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hsi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ls</a:t>
            </a:r>
            <a:r>
              <a:rPr lang="en-US" i="1" dirty="0" smtClean="0">
                <a:solidFill>
                  <a:srgbClr val="FF0000"/>
                </a:solidFill>
              </a:rPr>
              <a:t> –</a:t>
            </a:r>
            <a:r>
              <a:rPr lang="en-US" i="1" dirty="0" err="1" smtClean="0">
                <a:solidFill>
                  <a:srgbClr val="FF0000"/>
                </a:solidFill>
              </a:rPr>
              <a:t>lRA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/home/bozo/</a:t>
            </a:r>
            <a:r>
              <a:rPr lang="en-US" i="1" dirty="0" err="1" smtClean="0">
                <a:solidFill>
                  <a:srgbClr val="FF0000"/>
                </a:solidFill>
              </a:rPr>
              <a:t>tiegcm_hpss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Put local file on the </a:t>
            </a:r>
            <a:r>
              <a:rPr lang="en-US" dirty="0" err="1" smtClean="0"/>
              <a:t>hpss</a:t>
            </a:r>
            <a:r>
              <a:rPr lang="en-US" dirty="0" smtClean="0"/>
              <a:t> (</a:t>
            </a:r>
            <a:r>
              <a:rPr lang="en-US" sz="3000" i="1" dirty="0" smtClean="0"/>
              <a:t>put </a:t>
            </a:r>
            <a:r>
              <a:rPr lang="en-US" sz="3000" i="1" dirty="0" err="1" smtClean="0"/>
              <a:t>local_file</a:t>
            </a:r>
            <a:r>
              <a:rPr lang="en-US" sz="3000" i="1" dirty="0" smtClean="0"/>
              <a:t> : </a:t>
            </a:r>
            <a:r>
              <a:rPr lang="en-US" sz="3000" i="1" dirty="0" err="1" smtClean="0"/>
              <a:t>hpss_file</a:t>
            </a:r>
            <a:r>
              <a:rPr lang="en-US" dirty="0" smtClean="0"/>
              <a:t>):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hsi</a:t>
            </a:r>
            <a:r>
              <a:rPr lang="en-US" i="1" dirty="0" smtClean="0">
                <a:solidFill>
                  <a:srgbClr val="FF0000"/>
                </a:solidFill>
              </a:rPr>
              <a:t>  put  diskfile.nc  :  /home/bozo/</a:t>
            </a:r>
            <a:r>
              <a:rPr lang="en-US" i="1" dirty="0" err="1" smtClean="0">
                <a:solidFill>
                  <a:srgbClr val="FF0000"/>
                </a:solidFill>
              </a:rPr>
              <a:t>dir1</a:t>
            </a:r>
            <a:r>
              <a:rPr lang="en-US" i="1" dirty="0" smtClean="0">
                <a:solidFill>
                  <a:srgbClr val="FF0000"/>
                </a:solidFill>
              </a:rPr>
              <a:t>/hpssfile.nc</a:t>
            </a:r>
          </a:p>
          <a:p>
            <a:r>
              <a:rPr lang="en-US" dirty="0" smtClean="0"/>
              <a:t>Get a file from the </a:t>
            </a:r>
            <a:r>
              <a:rPr lang="en-US" dirty="0" err="1" smtClean="0"/>
              <a:t>hpss</a:t>
            </a:r>
            <a:r>
              <a:rPr lang="en-US" dirty="0" smtClean="0"/>
              <a:t> (</a:t>
            </a:r>
            <a:r>
              <a:rPr lang="en-US" sz="3000" i="1" dirty="0" smtClean="0"/>
              <a:t>get </a:t>
            </a:r>
            <a:r>
              <a:rPr lang="en-US" sz="3000" i="1" dirty="0" err="1" smtClean="0"/>
              <a:t>local_file</a:t>
            </a:r>
            <a:r>
              <a:rPr lang="en-US" sz="3000" i="1" dirty="0" smtClean="0"/>
              <a:t> : </a:t>
            </a:r>
            <a:r>
              <a:rPr lang="en-US" sz="3000" i="1" dirty="0" err="1" smtClean="0"/>
              <a:t>hpss_file</a:t>
            </a:r>
            <a:r>
              <a:rPr lang="en-US" dirty="0" smtClean="0"/>
              <a:t>):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hsi</a:t>
            </a:r>
            <a:r>
              <a:rPr lang="en-US" i="1" dirty="0" smtClean="0">
                <a:solidFill>
                  <a:srgbClr val="FF0000"/>
                </a:solidFill>
              </a:rPr>
              <a:t>  get  diskfile.nc  :  /home/bozo/</a:t>
            </a:r>
            <a:r>
              <a:rPr lang="en-US" i="1" dirty="0" err="1" smtClean="0">
                <a:solidFill>
                  <a:srgbClr val="FF0000"/>
                </a:solidFill>
              </a:rPr>
              <a:t>dir1</a:t>
            </a:r>
            <a:r>
              <a:rPr lang="en-US" i="1" dirty="0" smtClean="0">
                <a:solidFill>
                  <a:srgbClr val="FF0000"/>
                </a:solidFill>
              </a:rPr>
              <a:t>/hpssfile.nc</a:t>
            </a:r>
          </a:p>
          <a:p>
            <a:r>
              <a:rPr lang="en-US" dirty="0" smtClean="0"/>
              <a:t>Remove a file from the </a:t>
            </a:r>
            <a:r>
              <a:rPr lang="en-US" dirty="0" err="1" smtClean="0"/>
              <a:t>hpss</a:t>
            </a:r>
            <a:r>
              <a:rPr lang="en-US" dirty="0" smtClean="0"/>
              <a:t> (escape tilde home):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hsi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rm</a:t>
            </a:r>
            <a:r>
              <a:rPr lang="en-US" i="1" dirty="0" smtClean="0">
                <a:solidFill>
                  <a:srgbClr val="FF0000"/>
                </a:solidFill>
              </a:rPr>
              <a:t> \~/</a:t>
            </a:r>
            <a:r>
              <a:rPr lang="en-US" i="1" dirty="0" err="1" smtClean="0">
                <a:solidFill>
                  <a:srgbClr val="FF0000"/>
                </a:solidFill>
              </a:rPr>
              <a:t>dir1</a:t>
            </a:r>
            <a:r>
              <a:rPr lang="en-US" i="1" dirty="0" smtClean="0">
                <a:solidFill>
                  <a:srgbClr val="FF0000"/>
                </a:solidFill>
              </a:rPr>
              <a:t>/hpssfile.nc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TIEGCM</a:t>
            </a:r>
            <a:r>
              <a:rPr lang="en-US" sz="3600" dirty="0" smtClean="0"/>
              <a:t> </a:t>
            </a:r>
            <a:r>
              <a:rPr lang="en-US" sz="3600" dirty="0" err="1" smtClean="0"/>
              <a:t>SVN</a:t>
            </a:r>
            <a:r>
              <a:rPr lang="en-US" sz="3600" dirty="0" smtClean="0"/>
              <a:t> branch to handle mss to </a:t>
            </a:r>
            <a:r>
              <a:rPr lang="en-US" sz="3600" dirty="0" err="1" smtClean="0"/>
              <a:t>hpss</a:t>
            </a:r>
            <a:r>
              <a:rPr lang="en-US" sz="3600" dirty="0" smtClean="0"/>
              <a:t> transition: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SVN</a:t>
            </a:r>
            <a:r>
              <a:rPr lang="en-US" dirty="0" smtClean="0"/>
              <a:t> branch has been created, and will be maintained until after the </a:t>
            </a:r>
            <a:r>
              <a:rPr lang="en-US" dirty="0" err="1" smtClean="0"/>
              <a:t>CISL</a:t>
            </a:r>
            <a:r>
              <a:rPr lang="en-US" dirty="0" smtClean="0"/>
              <a:t> switch-over in late March, when it will be merged back to the trunk: </a:t>
            </a:r>
            <a:r>
              <a:rPr lang="en-US" sz="2800" dirty="0" smtClean="0">
                <a:solidFill>
                  <a:srgbClr val="FF0000"/>
                </a:solidFill>
              </a:rPr>
              <a:t>$</a:t>
            </a:r>
            <a:r>
              <a:rPr lang="en-US" sz="2800" dirty="0" err="1" smtClean="0">
                <a:solidFill>
                  <a:srgbClr val="FF0000"/>
                </a:solidFill>
              </a:rPr>
              <a:t>SVN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tiegcm</a:t>
            </a:r>
            <a:r>
              <a:rPr lang="en-US" sz="2800" dirty="0" smtClean="0">
                <a:solidFill>
                  <a:srgbClr val="FF0000"/>
                </a:solidFill>
              </a:rPr>
              <a:t>/branches/</a:t>
            </a:r>
            <a:r>
              <a:rPr lang="en-US" sz="2800" dirty="0" err="1" smtClean="0">
                <a:solidFill>
                  <a:srgbClr val="FF0000"/>
                </a:solidFill>
              </a:rPr>
              <a:t>tiegcm_hpss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Changes in </a:t>
            </a:r>
            <a:r>
              <a:rPr lang="en-US" dirty="0" err="1" smtClean="0"/>
              <a:t>tiegcm_hpss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All references to the mss have been removed.</a:t>
            </a:r>
          </a:p>
          <a:p>
            <a:pPr lvl="1"/>
            <a:r>
              <a:rPr lang="en-US" dirty="0" smtClean="0"/>
              <a:t>The dispose.csh script now contains </a:t>
            </a:r>
            <a:r>
              <a:rPr lang="en-US" dirty="0" err="1" smtClean="0"/>
              <a:t>hsi</a:t>
            </a:r>
            <a:r>
              <a:rPr lang="en-US" dirty="0" smtClean="0"/>
              <a:t> put and annotate commands, and is named dispose_xxxxxx.hsi </a:t>
            </a:r>
            <a:r>
              <a:rPr lang="en-US" dirty="0" smtClean="0"/>
              <a:t>(where </a:t>
            </a:r>
            <a:r>
              <a:rPr lang="en-US" dirty="0" err="1" smtClean="0"/>
              <a:t>xxxxxx</a:t>
            </a:r>
            <a:r>
              <a:rPr lang="en-US" dirty="0" smtClean="0"/>
              <a:t> is a unique </a:t>
            </a:r>
            <a:r>
              <a:rPr lang="en-US" dirty="0" err="1" smtClean="0"/>
              <a:t>pid</a:t>
            </a:r>
            <a:r>
              <a:rPr lang="en-US" dirty="0" smtClean="0"/>
              <a:t>, see </a:t>
            </a:r>
            <a:r>
              <a:rPr lang="en-US" dirty="0" err="1" smtClean="0"/>
              <a:t>dispose.F</a:t>
            </a:r>
            <a:r>
              <a:rPr lang="en-US" dirty="0" smtClean="0"/>
              <a:t> module)</a:t>
            </a:r>
          </a:p>
          <a:p>
            <a:pPr lvl="1"/>
            <a:r>
              <a:rPr lang="en-US" dirty="0" smtClean="0"/>
              <a:t>The DISPOSE </a:t>
            </a:r>
            <a:r>
              <a:rPr lang="en-US" dirty="0" err="1" smtClean="0"/>
              <a:t>namelist</a:t>
            </a:r>
            <a:r>
              <a:rPr lang="en-US" dirty="0" smtClean="0"/>
              <a:t> parameter is deprecated.</a:t>
            </a:r>
          </a:p>
          <a:p>
            <a:pPr lvl="1"/>
            <a:r>
              <a:rPr lang="en-US" dirty="0" smtClean="0"/>
              <a:t>A new </a:t>
            </a:r>
            <a:r>
              <a:rPr lang="en-US" dirty="0" err="1" smtClean="0"/>
              <a:t>namelist</a:t>
            </a:r>
            <a:r>
              <a:rPr lang="en-US" dirty="0" smtClean="0"/>
              <a:t> parameter </a:t>
            </a:r>
            <a:r>
              <a:rPr lang="en-US" dirty="0" err="1" smtClean="0"/>
              <a:t>HPSS_PATH</a:t>
            </a:r>
            <a:r>
              <a:rPr lang="en-US" dirty="0" smtClean="0"/>
              <a:t> has been added (this will NOT be in the Community release </a:t>
            </a:r>
            <a:r>
              <a:rPr lang="en-US" dirty="0" err="1" smtClean="0"/>
              <a:t>namelist</a:t>
            </a:r>
            <a:r>
              <a:rPr lang="en-US" dirty="0" smtClean="0"/>
              <a:t> input file).</a:t>
            </a:r>
          </a:p>
          <a:p>
            <a:pPr lvl="1"/>
            <a:r>
              <a:rPr lang="en-US" dirty="0" smtClean="0"/>
              <a:t>SOURCE and OUTPUT </a:t>
            </a:r>
            <a:r>
              <a:rPr lang="en-US" dirty="0" err="1" smtClean="0"/>
              <a:t>namelist</a:t>
            </a:r>
            <a:r>
              <a:rPr lang="en-US" dirty="0" smtClean="0"/>
              <a:t> files must be available as relative or absolute paths on the local file system (mss-style paths are no longer allowed)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checkout </a:t>
            </a:r>
            <a:r>
              <a:rPr lang="en-US" dirty="0" err="1" smtClean="0"/>
              <a:t>tiegcm_hpss</a:t>
            </a:r>
            <a:r>
              <a:rPr lang="en-US" dirty="0" smtClean="0"/>
              <a:t> and make a default test run: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vn</a:t>
            </a:r>
            <a:r>
              <a:rPr lang="en-US" dirty="0" smtClean="0"/>
              <a:t> checkout $</a:t>
            </a:r>
            <a:r>
              <a:rPr lang="en-US" dirty="0" err="1" smtClean="0"/>
              <a:t>SVN</a:t>
            </a:r>
            <a:r>
              <a:rPr lang="en-US" dirty="0" smtClean="0"/>
              <a:t>/</a:t>
            </a:r>
            <a:r>
              <a:rPr lang="en-US" dirty="0" err="1" smtClean="0"/>
              <a:t>tiegcm</a:t>
            </a:r>
            <a:r>
              <a:rPr lang="en-US" dirty="0" smtClean="0"/>
              <a:t>/branches/</a:t>
            </a:r>
            <a:r>
              <a:rPr lang="en-US" dirty="0" err="1" smtClean="0"/>
              <a:t>tiegcm_hpss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p </a:t>
            </a:r>
            <a:r>
              <a:rPr lang="en-US" dirty="0" err="1" smtClean="0"/>
              <a:t>tiegcm_hpss</a:t>
            </a:r>
            <a:r>
              <a:rPr lang="en-US" dirty="0" smtClean="0"/>
              <a:t>/scripts/tiegcm-linux.job .</a:t>
            </a:r>
          </a:p>
          <a:p>
            <a:r>
              <a:rPr lang="en-US" dirty="0" smtClean="0"/>
              <a:t>tiegcm-linux.job &amp;</a:t>
            </a:r>
          </a:p>
          <a:p>
            <a:r>
              <a:rPr lang="en-US" dirty="0" smtClean="0"/>
              <a:t>After the job has run, </a:t>
            </a:r>
            <a:r>
              <a:rPr lang="en-US" dirty="0" err="1" smtClean="0"/>
              <a:t>cd</a:t>
            </a:r>
            <a:r>
              <a:rPr lang="en-US" dirty="0" smtClean="0"/>
              <a:t> to the exec directory, examine and optionally execute the dispose_xxxxx.hsi script.</a:t>
            </a:r>
          </a:p>
          <a:p>
            <a:r>
              <a:rPr lang="en-US" dirty="0" smtClean="0"/>
              <a:t>Experiment with the </a:t>
            </a:r>
            <a:r>
              <a:rPr lang="en-US" dirty="0" err="1" smtClean="0"/>
              <a:t>HPSS_PATH</a:t>
            </a:r>
            <a:r>
              <a:rPr lang="en-US" dirty="0" smtClean="0"/>
              <a:t> </a:t>
            </a:r>
            <a:r>
              <a:rPr lang="en-US" dirty="0" err="1" smtClean="0"/>
              <a:t>namelist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Please give me feedback and suggestions.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423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Transitioning from the NCAR Mass Store (MSS) to the High Performance Storage System (HPSS)</vt:lpstr>
      <vt:lpstr>HPSS basics</vt:lpstr>
      <vt:lpstr>Some basic useful hsi commands:</vt:lpstr>
      <vt:lpstr>TIEGCM SVN branch to handle mss to hpss transition:</vt:lpstr>
      <vt:lpstr>To checkout tiegcm_hpss and make a default test run: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Transitioning from the NCAR Mass Store (MSS) to the High Performance Storage System (HPSS)</dc:title>
  <dc:creator> </dc:creator>
  <cp:lastModifiedBy> </cp:lastModifiedBy>
  <cp:revision>15</cp:revision>
  <dcterms:created xsi:type="dcterms:W3CDTF">2011-01-26T04:53:31Z</dcterms:created>
  <dcterms:modified xsi:type="dcterms:W3CDTF">2011-01-26T17:12:14Z</dcterms:modified>
</cp:coreProperties>
</file>