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62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6ADFC-9633-49D8-9921-0140050BF48E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DDFC6-33FC-4D00-A1C1-0E16FF650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/home/tgcm/sv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hao.ucar.edu/pub/tgcm/presentations/foster/tiegcm_hpss/tiegcm_inp.html" TargetMode="External"/><Relationship Id="rId2" Type="http://schemas.openxmlformats.org/officeDocument/2006/relationships/hyperlink" Target="http://download.hao.ucar.edu/pub/tgcm/presentations/foster/tiegcm_hpss/tiegcm_job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gleicher.us/index.html" TargetMode="External"/><Relationship Id="rId2" Type="http://schemas.openxmlformats.org/officeDocument/2006/relationships/hyperlink" Target="http://www2.cisl.ucar.edu/docs/hps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1470025"/>
          </a:xfrm>
        </p:spPr>
        <p:txBody>
          <a:bodyPr/>
          <a:lstStyle/>
          <a:p>
            <a:r>
              <a:rPr lang="en-US" dirty="0" err="1" smtClean="0"/>
              <a:t>TIEGCM</a:t>
            </a:r>
            <a:r>
              <a:rPr lang="en-US" dirty="0" smtClean="0"/>
              <a:t> and the </a:t>
            </a:r>
            <a:r>
              <a:rPr lang="en-US" dirty="0" err="1" smtClean="0"/>
              <a:t>NCAR</a:t>
            </a:r>
            <a:r>
              <a:rPr lang="en-US" dirty="0" smtClean="0"/>
              <a:t> </a:t>
            </a:r>
            <a:r>
              <a:rPr lang="en-US" dirty="0" err="1" smtClean="0"/>
              <a:t>HPSS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0574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Testing the </a:t>
            </a:r>
            <a:r>
              <a:rPr lang="en-US" dirty="0" err="1" smtClean="0"/>
              <a:t>tiegcm_hpss</a:t>
            </a:r>
            <a:r>
              <a:rPr lang="en-US" dirty="0" smtClean="0"/>
              <a:t> branch, and basic usage of the </a:t>
            </a:r>
            <a:r>
              <a:rPr lang="en-US" dirty="0" err="1" smtClean="0"/>
              <a:t>hsi</a:t>
            </a:r>
            <a:r>
              <a:rPr lang="en-US" dirty="0" smtClean="0"/>
              <a:t> interface to the </a:t>
            </a:r>
            <a:r>
              <a:rPr lang="en-US" dirty="0" err="1" smtClean="0"/>
              <a:t>NCAR</a:t>
            </a:r>
            <a:r>
              <a:rPr lang="en-US" dirty="0" smtClean="0"/>
              <a:t> High Performance Storage System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9129" y="4343400"/>
            <a:ext cx="19819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Ben Foster</a:t>
            </a:r>
          </a:p>
          <a:p>
            <a:pPr algn="ctr"/>
            <a:r>
              <a:rPr lang="en-US" sz="2400" dirty="0" smtClean="0"/>
              <a:t>March 8, 2011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~/.</a:t>
            </a:r>
            <a:r>
              <a:rPr lang="en-US" dirty="0" err="1" smtClean="0"/>
              <a:t>cshrc</a:t>
            </a:r>
            <a:r>
              <a:rPr lang="en-US" dirty="0" smtClean="0"/>
              <a:t> shell init file: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setenv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SVN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hlinkClick r:id="rId2" action="ppaction://hlinkfile"/>
              </a:rPr>
              <a:t>file:///home/tgcm/svn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source</a:t>
            </a:r>
            <a:r>
              <a:rPr lang="en-US" sz="2000" dirty="0" smtClean="0">
                <a:solidFill>
                  <a:srgbClr val="FF0000"/>
                </a:solidFill>
              </a:rPr>
              <a:t>  /opt/local/</a:t>
            </a:r>
            <a:r>
              <a:rPr lang="en-US" sz="2000" dirty="0" err="1" smtClean="0">
                <a:solidFill>
                  <a:srgbClr val="FF0000"/>
                </a:solidFill>
              </a:rPr>
              <a:t>intel</a:t>
            </a:r>
            <a:r>
              <a:rPr lang="en-US" sz="2000" dirty="0" smtClean="0">
                <a:solidFill>
                  <a:srgbClr val="FF0000"/>
                </a:solidFill>
              </a:rPr>
              <a:t>/Compiler/11.1/072/bin/ifortvars.csh  </a:t>
            </a:r>
            <a:r>
              <a:rPr lang="en-US" sz="2000" dirty="0" err="1" smtClean="0">
                <a:solidFill>
                  <a:srgbClr val="FF0000"/>
                </a:solidFill>
              </a:rPr>
              <a:t>intel64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err="1">
                <a:solidFill>
                  <a:srgbClr val="FF0000"/>
                </a:solidFill>
              </a:rPr>
              <a:t>s</a:t>
            </a:r>
            <a:r>
              <a:rPr lang="en-US" sz="2800" dirty="0" err="1" smtClean="0">
                <a:solidFill>
                  <a:srgbClr val="FF0000"/>
                </a:solidFill>
              </a:rPr>
              <a:t>etenv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</a:rPr>
              <a:t>TGCMDATA</a:t>
            </a:r>
            <a:r>
              <a:rPr lang="en-US" sz="2800" dirty="0" smtClean="0">
                <a:solidFill>
                  <a:srgbClr val="FF0000"/>
                </a:solidFill>
              </a:rPr>
              <a:t>  /</a:t>
            </a:r>
            <a:r>
              <a:rPr lang="en-US" sz="2800" dirty="0" err="1" smtClean="0">
                <a:solidFill>
                  <a:srgbClr val="FF0000"/>
                </a:solidFill>
              </a:rPr>
              <a:t>hao</a:t>
            </a:r>
            <a:r>
              <a:rPr lang="en-US" sz="2800" dirty="0" smtClean="0">
                <a:solidFill>
                  <a:srgbClr val="FF0000"/>
                </a:solidFill>
              </a:rPr>
              <a:t>/</a:t>
            </a:r>
            <a:r>
              <a:rPr lang="en-US" sz="2800" dirty="0" err="1" smtClean="0">
                <a:solidFill>
                  <a:srgbClr val="FF0000"/>
                </a:solidFill>
              </a:rPr>
              <a:t>aim1</a:t>
            </a:r>
            <a:r>
              <a:rPr lang="en-US" sz="2800" dirty="0" smtClean="0">
                <a:solidFill>
                  <a:srgbClr val="FF0000"/>
                </a:solidFill>
              </a:rPr>
              <a:t>/</a:t>
            </a:r>
            <a:r>
              <a:rPr lang="en-US" sz="2800" dirty="0" err="1" smtClean="0">
                <a:solidFill>
                  <a:srgbClr val="FF0000"/>
                </a:solidFill>
              </a:rPr>
              <a:t>tgcm</a:t>
            </a:r>
            <a:r>
              <a:rPr lang="en-US" sz="2800" dirty="0" smtClean="0">
                <a:solidFill>
                  <a:srgbClr val="FF0000"/>
                </a:solidFill>
              </a:rPr>
              <a:t>/data</a:t>
            </a:r>
          </a:p>
          <a:p>
            <a:pPr>
              <a:buNone/>
            </a:pPr>
            <a:r>
              <a:rPr lang="en-US" sz="2800" dirty="0" err="1">
                <a:solidFill>
                  <a:srgbClr val="FF0000"/>
                </a:solidFill>
              </a:rPr>
              <a:t>s</a:t>
            </a:r>
            <a:r>
              <a:rPr lang="en-US" sz="2800" dirty="0" err="1" smtClean="0">
                <a:solidFill>
                  <a:srgbClr val="FF0000"/>
                </a:solidFill>
              </a:rPr>
              <a:t>etenv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TGCMROOT</a:t>
            </a:r>
            <a:r>
              <a:rPr lang="en-US" sz="2800" dirty="0" smtClean="0">
                <a:solidFill>
                  <a:srgbClr val="FF0000"/>
                </a:solidFill>
              </a:rPr>
              <a:t>  /home/</a:t>
            </a:r>
            <a:r>
              <a:rPr lang="en-US" sz="2800" dirty="0" err="1" smtClean="0">
                <a:solidFill>
                  <a:srgbClr val="FF0000"/>
                </a:solidFill>
              </a:rPr>
              <a:t>tgcm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</a:rPr>
              <a:t>s</a:t>
            </a:r>
            <a:r>
              <a:rPr lang="en-US" sz="2800" dirty="0" smtClean="0">
                <a:solidFill>
                  <a:srgbClr val="FF0000"/>
                </a:solidFill>
              </a:rPr>
              <a:t>et path = ($path  $</a:t>
            </a:r>
            <a:r>
              <a:rPr lang="en-US" sz="2800" dirty="0" err="1" smtClean="0">
                <a:solidFill>
                  <a:srgbClr val="FF0000"/>
                </a:solidFill>
              </a:rPr>
              <a:t>TGCMROOT</a:t>
            </a:r>
            <a:r>
              <a:rPr lang="en-US" sz="2800" dirty="0" smtClean="0">
                <a:solidFill>
                  <a:srgbClr val="FF0000"/>
                </a:solidFill>
              </a:rPr>
              <a:t>/bin)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Checkout and test </a:t>
            </a:r>
            <a:r>
              <a:rPr lang="en-US" sz="3600" dirty="0" err="1" smtClean="0"/>
              <a:t>tiegcm_hpss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>(</a:t>
            </a:r>
            <a:r>
              <a:rPr lang="en-US" sz="3600" dirty="0" smtClean="0"/>
              <a:t>on an </a:t>
            </a:r>
            <a:r>
              <a:rPr lang="en-US" sz="3600" dirty="0" err="1" smtClean="0"/>
              <a:t>hao</a:t>
            </a:r>
            <a:r>
              <a:rPr lang="en-US" sz="3600" dirty="0" smtClean="0"/>
              <a:t> Linux system)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Checkout the branch to a clean working dir:</a:t>
            </a:r>
          </a:p>
          <a:p>
            <a:pPr lvl="1">
              <a:buNone/>
            </a:pPr>
            <a:r>
              <a:rPr lang="en-US" sz="2400" dirty="0" err="1"/>
              <a:t>h</a:t>
            </a:r>
            <a:r>
              <a:rPr lang="en-US" sz="2400" dirty="0" err="1" smtClean="0"/>
              <a:t>ao</a:t>
            </a:r>
            <a:r>
              <a:rPr lang="en-US" sz="2400" i="1" dirty="0" smtClean="0"/>
              <a:t>&gt;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>
                <a:solidFill>
                  <a:srgbClr val="FF0000"/>
                </a:solidFill>
              </a:rPr>
              <a:t>svn</a:t>
            </a:r>
            <a:r>
              <a:rPr lang="en-US" sz="3000" i="1" dirty="0" smtClean="0">
                <a:solidFill>
                  <a:srgbClr val="FF0000"/>
                </a:solidFill>
              </a:rPr>
              <a:t> checkout </a:t>
            </a:r>
            <a:r>
              <a:rPr lang="en-US" sz="2600" i="1" dirty="0" smtClean="0">
                <a:solidFill>
                  <a:srgbClr val="FF0000"/>
                </a:solidFill>
              </a:rPr>
              <a:t>$</a:t>
            </a:r>
            <a:r>
              <a:rPr lang="en-US" sz="2600" i="1" dirty="0" err="1" smtClean="0">
                <a:solidFill>
                  <a:srgbClr val="FF0000"/>
                </a:solidFill>
              </a:rPr>
              <a:t>SVN</a:t>
            </a:r>
            <a:r>
              <a:rPr lang="en-US" sz="2600" i="1" dirty="0" smtClean="0">
                <a:solidFill>
                  <a:srgbClr val="FF0000"/>
                </a:solidFill>
              </a:rPr>
              <a:t>/</a:t>
            </a:r>
            <a:r>
              <a:rPr lang="en-US" sz="2600" i="1" dirty="0" err="1" smtClean="0">
                <a:solidFill>
                  <a:srgbClr val="FF0000"/>
                </a:solidFill>
              </a:rPr>
              <a:t>tiegcm</a:t>
            </a:r>
            <a:r>
              <a:rPr lang="en-US" sz="2600" i="1" dirty="0" smtClean="0">
                <a:solidFill>
                  <a:srgbClr val="FF0000"/>
                </a:solidFill>
              </a:rPr>
              <a:t>/branches/</a:t>
            </a:r>
            <a:r>
              <a:rPr lang="en-US" sz="2600" i="1" dirty="0" err="1" smtClean="0">
                <a:solidFill>
                  <a:srgbClr val="FF0000"/>
                </a:solidFill>
              </a:rPr>
              <a:t>tiegcm_hpss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Copy Linux job script to working dir:</a:t>
            </a:r>
          </a:p>
          <a:p>
            <a:pPr lvl="1">
              <a:buNone/>
            </a:pPr>
            <a:r>
              <a:rPr lang="en-US" sz="2400" dirty="0" err="1"/>
              <a:t>h</a:t>
            </a:r>
            <a:r>
              <a:rPr lang="en-US" sz="2400" dirty="0" err="1" smtClean="0"/>
              <a:t>ao</a:t>
            </a:r>
            <a:r>
              <a:rPr lang="en-US" sz="2400" dirty="0" smtClean="0"/>
              <a:t>&gt;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sz="3000" i="1" dirty="0" smtClean="0">
                <a:solidFill>
                  <a:srgbClr val="FF0000"/>
                </a:solidFill>
              </a:rPr>
              <a:t>cp </a:t>
            </a:r>
            <a:r>
              <a:rPr lang="en-US" sz="3000" i="1" dirty="0" err="1" smtClean="0">
                <a:solidFill>
                  <a:srgbClr val="FF0000"/>
                </a:solidFill>
              </a:rPr>
              <a:t>tiegcm_hpss</a:t>
            </a:r>
            <a:r>
              <a:rPr lang="en-US" sz="3000" i="1" dirty="0" smtClean="0">
                <a:solidFill>
                  <a:srgbClr val="FF0000"/>
                </a:solidFill>
              </a:rPr>
              <a:t>/scripts/</a:t>
            </a:r>
            <a:r>
              <a:rPr lang="en-US" sz="3000" i="1" dirty="0" smtClean="0">
                <a:solidFill>
                  <a:srgbClr val="FF0000"/>
                </a:solidFill>
                <a:hlinkClick r:id="rId2"/>
              </a:rPr>
              <a:t>tiegcm-linux.job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>
                <a:solidFill>
                  <a:srgbClr val="FF0000"/>
                </a:solidFill>
              </a:rPr>
              <a:t>.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Execute job script in background (</a:t>
            </a:r>
            <a:r>
              <a:rPr lang="en-US" dirty="0" err="1" smtClean="0"/>
              <a:t>intel</a:t>
            </a:r>
            <a:r>
              <a:rPr lang="en-US" dirty="0" smtClean="0"/>
              <a:t> compiler by default):</a:t>
            </a:r>
          </a:p>
          <a:p>
            <a:pPr lvl="1">
              <a:buNone/>
            </a:pPr>
            <a:r>
              <a:rPr lang="en-US" sz="2400" dirty="0" err="1"/>
              <a:t>h</a:t>
            </a:r>
            <a:r>
              <a:rPr lang="en-US" sz="2400" dirty="0" err="1" smtClean="0"/>
              <a:t>ao</a:t>
            </a:r>
            <a:r>
              <a:rPr lang="en-US" sz="2400" dirty="0" smtClean="0"/>
              <a:t>&gt;</a:t>
            </a:r>
            <a:r>
              <a:rPr lang="en-US" sz="2000" dirty="0" smtClean="0"/>
              <a:t>  </a:t>
            </a:r>
            <a:r>
              <a:rPr lang="en-US" sz="3000" i="1" dirty="0" smtClean="0">
                <a:solidFill>
                  <a:srgbClr val="FF0000"/>
                </a:solidFill>
              </a:rPr>
              <a:t>tiegcm-linux.job</a:t>
            </a:r>
            <a:r>
              <a:rPr lang="en-US" sz="2600" i="1" dirty="0" smtClean="0">
                <a:solidFill>
                  <a:srgbClr val="FF0000"/>
                </a:solidFill>
              </a:rPr>
              <a:t> &amp;</a:t>
            </a:r>
            <a:endParaRPr lang="en-US" sz="2000" i="1" dirty="0" smtClean="0">
              <a:solidFill>
                <a:srgbClr val="FF0000"/>
              </a:solidFill>
            </a:endParaRPr>
          </a:p>
          <a:p>
            <a:r>
              <a:rPr lang="en-US" sz="3000" dirty="0" smtClean="0"/>
              <a:t>When job has completed, check </a:t>
            </a:r>
            <a:r>
              <a:rPr lang="en-US" sz="3000" dirty="0" err="1" smtClean="0"/>
              <a:t>stdout</a:t>
            </a:r>
            <a:r>
              <a:rPr lang="en-US" sz="3000" dirty="0" smtClean="0"/>
              <a:t> in tiegcm_hpss.out</a:t>
            </a:r>
          </a:p>
          <a:p>
            <a:r>
              <a:rPr lang="en-US" sz="2800" dirty="0" smtClean="0"/>
              <a:t>Rename and edit </a:t>
            </a:r>
            <a:r>
              <a:rPr lang="en-US" sz="2800" dirty="0" smtClean="0">
                <a:hlinkClick r:id="rId3"/>
              </a:rPr>
              <a:t>tiegcm_hpss.inp</a:t>
            </a:r>
            <a:r>
              <a:rPr lang="en-US" sz="2800" dirty="0" smtClean="0"/>
              <a:t> for your first run, and set the input file name in the job script.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Checkout and test </a:t>
            </a:r>
            <a:r>
              <a:rPr lang="en-US" sz="3600" dirty="0" err="1" smtClean="0"/>
              <a:t>tiegcm_hpss</a:t>
            </a:r>
            <a:r>
              <a:rPr lang="en-US" sz="3600" dirty="0" smtClean="0"/>
              <a:t>, cont.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Go to exec directory, and list history files:</a:t>
            </a:r>
          </a:p>
          <a:p>
            <a:pPr lvl="1">
              <a:buNone/>
            </a:pPr>
            <a:r>
              <a:rPr lang="en-US" dirty="0" err="1"/>
              <a:t>h</a:t>
            </a:r>
            <a:r>
              <a:rPr lang="en-US" dirty="0" err="1" smtClean="0"/>
              <a:t>ao</a:t>
            </a:r>
            <a:r>
              <a:rPr lang="en-US" dirty="0" smtClean="0"/>
              <a:t>&gt;  </a:t>
            </a:r>
            <a:r>
              <a:rPr lang="en-US" i="1" dirty="0" err="1" smtClean="0">
                <a:solidFill>
                  <a:srgbClr val="FF0000"/>
                </a:solidFill>
              </a:rPr>
              <a:t>cd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tiegcm</a:t>
            </a:r>
            <a:r>
              <a:rPr lang="en-US" i="1" dirty="0" smtClean="0">
                <a:solidFill>
                  <a:srgbClr val="FF0000"/>
                </a:solidFill>
              </a:rPr>
              <a:t>-</a:t>
            </a:r>
            <a:r>
              <a:rPr lang="en-US" i="1" dirty="0" err="1" smtClean="0">
                <a:solidFill>
                  <a:srgbClr val="FF0000"/>
                </a:solidFill>
              </a:rPr>
              <a:t>linux</a:t>
            </a:r>
            <a:endParaRPr lang="en-US" i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dirty="0" err="1"/>
              <a:t>h</a:t>
            </a:r>
            <a:r>
              <a:rPr lang="en-US" dirty="0" err="1" smtClean="0"/>
              <a:t>ao</a:t>
            </a:r>
            <a:r>
              <a:rPr lang="en-US" dirty="0" smtClean="0"/>
              <a:t>&gt;  </a:t>
            </a:r>
            <a:r>
              <a:rPr lang="en-US" i="1" dirty="0" err="1" smtClean="0">
                <a:solidFill>
                  <a:srgbClr val="FF0000"/>
                </a:solidFill>
              </a:rPr>
              <a:t>ls</a:t>
            </a:r>
            <a:r>
              <a:rPr lang="en-US" i="1" dirty="0" smtClean="0">
                <a:solidFill>
                  <a:srgbClr val="FF0000"/>
                </a:solidFill>
              </a:rPr>
              <a:t>  –l  *.</a:t>
            </a:r>
            <a:r>
              <a:rPr lang="en-US" i="1" dirty="0" err="1" smtClean="0">
                <a:solidFill>
                  <a:srgbClr val="FF0000"/>
                </a:solidFill>
              </a:rPr>
              <a:t>nc</a:t>
            </a:r>
            <a:endParaRPr lang="en-US" i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en-US" sz="1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rw</a:t>
            </a:r>
            <a:r>
              <a:rPr lang="en-US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-r--r-- 1 foster </a:t>
            </a:r>
            <a:r>
              <a:rPr lang="en-US" sz="1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tgcm</a:t>
            </a:r>
            <a:r>
              <a:rPr lang="en-US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29132944 Mar  8 21:52 FOSTER.tiegcm_hpss.ptest001.nc</a:t>
            </a:r>
          </a:p>
          <a:p>
            <a:pPr lvl="1">
              <a:buNone/>
            </a:pPr>
            <a:r>
              <a:rPr lang="en-US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en-US" sz="1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rw</a:t>
            </a:r>
            <a:r>
              <a:rPr lang="en-US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-r--r-- 1 foster </a:t>
            </a:r>
            <a:r>
              <a:rPr lang="en-US" sz="1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tgcm</a:t>
            </a:r>
            <a:r>
              <a:rPr lang="en-US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38965688 Mar  8 21:52 FOSTER.tiegcm_hpss.stest001.nc</a:t>
            </a:r>
          </a:p>
          <a:p>
            <a:r>
              <a:rPr lang="en-US" sz="2800" dirty="0" smtClean="0"/>
              <a:t>Print contents (global attribute) of history files:</a:t>
            </a:r>
          </a:p>
          <a:p>
            <a:pPr lvl="1">
              <a:buNone/>
            </a:pPr>
            <a:r>
              <a:rPr lang="en-US" dirty="0" err="1"/>
              <a:t>h</a:t>
            </a:r>
            <a:r>
              <a:rPr lang="en-US" dirty="0" err="1" smtClean="0"/>
              <a:t>ao</a:t>
            </a:r>
            <a:r>
              <a:rPr lang="en-US" dirty="0" smtClean="0"/>
              <a:t>&gt;</a:t>
            </a:r>
            <a:r>
              <a:rPr lang="en-US" sz="2400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tgcm_contents</a:t>
            </a:r>
            <a:r>
              <a:rPr lang="en-US" i="1" dirty="0" smtClean="0">
                <a:solidFill>
                  <a:srgbClr val="FF0000"/>
                </a:solidFill>
              </a:rPr>
              <a:t> *.</a:t>
            </a:r>
            <a:r>
              <a:rPr lang="en-US" i="1" dirty="0" err="1" smtClean="0">
                <a:solidFill>
                  <a:srgbClr val="FF0000"/>
                </a:solidFill>
              </a:rPr>
              <a:t>nc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r>
              <a:rPr lang="en-US" i="1" dirty="0" smtClean="0"/>
              <a:t> </a:t>
            </a:r>
            <a:r>
              <a:rPr lang="en-US" sz="2800" dirty="0" smtClean="0"/>
              <a:t>Copy disk files to </a:t>
            </a:r>
            <a:r>
              <a:rPr lang="en-US" sz="2800" dirty="0" err="1" smtClean="0"/>
              <a:t>hpss</a:t>
            </a:r>
            <a:r>
              <a:rPr lang="en-US" sz="2800" dirty="0" smtClean="0"/>
              <a:t> using “</a:t>
            </a:r>
            <a:r>
              <a:rPr lang="en-US" sz="2800" dirty="0" err="1" smtClean="0"/>
              <a:t>tgcm_put</a:t>
            </a:r>
            <a:r>
              <a:rPr lang="en-US" sz="2800" dirty="0" smtClean="0"/>
              <a:t>” </a:t>
            </a:r>
            <a:r>
              <a:rPr lang="en-US" sz="2800" dirty="0" err="1" smtClean="0"/>
              <a:t>perl</a:t>
            </a:r>
            <a:r>
              <a:rPr lang="en-US" sz="2800" dirty="0" smtClean="0"/>
              <a:t> script (type “</a:t>
            </a:r>
            <a:r>
              <a:rPr lang="en-US" sz="2800" dirty="0" err="1" smtClean="0"/>
              <a:t>tgcm_put</a:t>
            </a:r>
            <a:r>
              <a:rPr lang="en-US" sz="2800" dirty="0" smtClean="0"/>
              <a:t> –h” for usage statement):</a:t>
            </a:r>
          </a:p>
          <a:p>
            <a:pPr lvl="1">
              <a:buNone/>
            </a:pPr>
            <a:r>
              <a:rPr lang="en-US" dirty="0" err="1"/>
              <a:t>h</a:t>
            </a:r>
            <a:r>
              <a:rPr lang="en-US" dirty="0" err="1" smtClean="0"/>
              <a:t>ao</a:t>
            </a:r>
            <a:r>
              <a:rPr lang="en-US" dirty="0" smtClean="0"/>
              <a:t>&gt;  </a:t>
            </a:r>
            <a:r>
              <a:rPr lang="en-US" i="1" dirty="0" err="1" smtClean="0">
                <a:solidFill>
                  <a:srgbClr val="FF0000"/>
                </a:solidFill>
              </a:rPr>
              <a:t>tgcm_put</a:t>
            </a:r>
            <a:r>
              <a:rPr lang="en-US" i="1" dirty="0" smtClean="0">
                <a:solidFill>
                  <a:srgbClr val="FF0000"/>
                </a:solidFill>
              </a:rPr>
              <a:t> *.</a:t>
            </a:r>
            <a:r>
              <a:rPr lang="en-US" i="1" dirty="0" err="1" smtClean="0">
                <a:solidFill>
                  <a:srgbClr val="FF0000"/>
                </a:solidFill>
              </a:rPr>
              <a:t>nc</a:t>
            </a:r>
            <a:r>
              <a:rPr lang="en-US" i="1" dirty="0" smtClean="0">
                <a:solidFill>
                  <a:srgbClr val="FF0000"/>
                </a:solidFill>
              </a:rPr>
              <a:t>  /home/foster/</a:t>
            </a:r>
            <a:r>
              <a:rPr lang="en-US" i="1" dirty="0" err="1" smtClean="0">
                <a:solidFill>
                  <a:srgbClr val="FF0000"/>
                </a:solidFill>
              </a:rPr>
              <a:t>tiegcm_hpss</a:t>
            </a: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Print listing of files on the </a:t>
            </a:r>
            <a:r>
              <a:rPr lang="en-US" dirty="0" err="1" smtClean="0"/>
              <a:t>hpss</a:t>
            </a:r>
            <a:r>
              <a:rPr lang="en-US" dirty="0" smtClean="0"/>
              <a:t> (with annotations):</a:t>
            </a:r>
          </a:p>
          <a:p>
            <a:pPr lvl="1">
              <a:buNone/>
            </a:pPr>
            <a:r>
              <a:rPr lang="en-US" dirty="0" err="1"/>
              <a:t>h</a:t>
            </a:r>
            <a:r>
              <a:rPr lang="en-US" dirty="0" err="1" smtClean="0"/>
              <a:t>ao</a:t>
            </a:r>
            <a:r>
              <a:rPr lang="en-US" dirty="0" smtClean="0"/>
              <a:t>&gt;  </a:t>
            </a:r>
            <a:r>
              <a:rPr lang="en-US" i="1" dirty="0" err="1" smtClean="0">
                <a:solidFill>
                  <a:srgbClr val="FF0000"/>
                </a:solidFill>
              </a:rPr>
              <a:t>hsi</a:t>
            </a:r>
            <a:r>
              <a:rPr lang="en-US" i="1" dirty="0" smtClean="0">
                <a:solidFill>
                  <a:srgbClr val="FF0000"/>
                </a:solidFill>
              </a:rPr>
              <a:t>  </a:t>
            </a:r>
            <a:r>
              <a:rPr lang="en-US" i="1" dirty="0" err="1" smtClean="0">
                <a:solidFill>
                  <a:srgbClr val="FF0000"/>
                </a:solidFill>
              </a:rPr>
              <a:t>ls</a:t>
            </a:r>
            <a:r>
              <a:rPr lang="en-US" i="1" dirty="0" smtClean="0">
                <a:solidFill>
                  <a:srgbClr val="FF0000"/>
                </a:solidFill>
              </a:rPr>
              <a:t>  –</a:t>
            </a:r>
            <a:r>
              <a:rPr lang="en-US" i="1" dirty="0" err="1" smtClean="0">
                <a:solidFill>
                  <a:srgbClr val="FF0000"/>
                </a:solidFill>
              </a:rPr>
              <a:t>lA</a:t>
            </a:r>
            <a:r>
              <a:rPr lang="en-US" i="1" dirty="0" smtClean="0">
                <a:solidFill>
                  <a:srgbClr val="FF0000"/>
                </a:solidFill>
              </a:rPr>
              <a:t>  </a:t>
            </a:r>
            <a:r>
              <a:rPr lang="en-US" i="1" dirty="0" err="1" smtClean="0">
                <a:solidFill>
                  <a:srgbClr val="FF0000"/>
                </a:solidFill>
              </a:rPr>
              <a:t>tiegcm_hpss</a:t>
            </a:r>
            <a:endParaRPr lang="en-US" i="1" dirty="0" smtClean="0">
              <a:solidFill>
                <a:srgbClr val="FF0000"/>
              </a:solidFill>
            </a:endParaRPr>
          </a:p>
          <a:p>
            <a:pPr lvl="1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Some useful </a:t>
            </a:r>
            <a:r>
              <a:rPr lang="en-US" sz="3600" dirty="0" err="1" smtClean="0"/>
              <a:t>hsi</a:t>
            </a:r>
            <a:r>
              <a:rPr lang="en-US" sz="3600" dirty="0" smtClean="0"/>
              <a:t> commands: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Long listing of a directory (recursive):</a:t>
            </a:r>
          </a:p>
          <a:p>
            <a:pPr lvl="1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  </a:t>
            </a:r>
            <a:r>
              <a:rPr lang="en-US" sz="1800" i="1" dirty="0" err="1" smtClean="0">
                <a:solidFill>
                  <a:srgbClr val="FF0000"/>
                </a:solidFill>
              </a:rPr>
              <a:t>hsi</a:t>
            </a:r>
            <a:r>
              <a:rPr lang="en-US" sz="1800" i="1" dirty="0" smtClean="0">
                <a:solidFill>
                  <a:srgbClr val="FF0000"/>
                </a:solidFill>
              </a:rPr>
              <a:t>  </a:t>
            </a:r>
            <a:r>
              <a:rPr lang="en-US" sz="1800" i="1" dirty="0" err="1" smtClean="0">
                <a:solidFill>
                  <a:srgbClr val="FF0000"/>
                </a:solidFill>
              </a:rPr>
              <a:t>ls</a:t>
            </a:r>
            <a:r>
              <a:rPr lang="en-US" sz="1800" i="1" dirty="0" smtClean="0">
                <a:solidFill>
                  <a:srgbClr val="FF0000"/>
                </a:solidFill>
              </a:rPr>
              <a:t>  -</a:t>
            </a:r>
            <a:r>
              <a:rPr lang="en-US" sz="1800" i="1" dirty="0" err="1" smtClean="0">
                <a:solidFill>
                  <a:srgbClr val="FF0000"/>
                </a:solidFill>
              </a:rPr>
              <a:t>lR</a:t>
            </a:r>
            <a:r>
              <a:rPr lang="en-US" sz="1800" i="1" dirty="0" smtClean="0">
                <a:solidFill>
                  <a:srgbClr val="FF0000"/>
                </a:solidFill>
              </a:rPr>
              <a:t>  /home/foster/</a:t>
            </a:r>
            <a:r>
              <a:rPr lang="en-US" sz="1800" i="1" dirty="0" err="1" smtClean="0">
                <a:solidFill>
                  <a:srgbClr val="FF0000"/>
                </a:solidFill>
              </a:rPr>
              <a:t>tiegcm_hpss</a:t>
            </a:r>
            <a:endParaRPr lang="en-US" sz="1600" i="1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Long listing of </a:t>
            </a:r>
            <a:r>
              <a:rPr lang="en-US" sz="2000" dirty="0" err="1" smtClean="0"/>
              <a:t>netcdf</a:t>
            </a:r>
            <a:r>
              <a:rPr lang="en-US" sz="2000" dirty="0" smtClean="0"/>
              <a:t> files in a dir (with annotations, /home assumed):</a:t>
            </a:r>
          </a:p>
          <a:p>
            <a:pPr lvl="1">
              <a:buNone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hsi</a:t>
            </a:r>
            <a:r>
              <a:rPr lang="en-US" sz="2000" i="1" dirty="0" smtClean="0">
                <a:solidFill>
                  <a:srgbClr val="FF0000"/>
                </a:solidFill>
              </a:rPr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ls</a:t>
            </a:r>
            <a:r>
              <a:rPr lang="en-US" sz="2000" i="1" dirty="0" smtClean="0">
                <a:solidFill>
                  <a:srgbClr val="FF0000"/>
                </a:solidFill>
              </a:rPr>
              <a:t>  -</a:t>
            </a:r>
            <a:r>
              <a:rPr lang="en-US" sz="2000" i="1" dirty="0" err="1" smtClean="0">
                <a:solidFill>
                  <a:srgbClr val="FF0000"/>
                </a:solidFill>
              </a:rPr>
              <a:t>lA</a:t>
            </a:r>
            <a:r>
              <a:rPr lang="en-US" sz="2000" i="1" dirty="0" smtClean="0">
                <a:solidFill>
                  <a:srgbClr val="FF0000"/>
                </a:solidFill>
              </a:rPr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tiegcm_hpss</a:t>
            </a:r>
            <a:r>
              <a:rPr lang="en-US" sz="2000" i="1" dirty="0" smtClean="0">
                <a:solidFill>
                  <a:srgbClr val="FF0000"/>
                </a:solidFill>
              </a:rPr>
              <a:t>/\*.</a:t>
            </a:r>
            <a:r>
              <a:rPr lang="en-US" sz="2000" i="1" dirty="0" err="1" smtClean="0">
                <a:solidFill>
                  <a:srgbClr val="FF0000"/>
                </a:solidFill>
              </a:rPr>
              <a:t>nc</a:t>
            </a:r>
            <a:endParaRPr lang="en-US" sz="2000" i="1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Put a single disk file on </a:t>
            </a:r>
            <a:r>
              <a:rPr lang="en-US" sz="2000" dirty="0" err="1" smtClean="0"/>
              <a:t>hpss</a:t>
            </a:r>
            <a:r>
              <a:rPr lang="en-US" sz="2000" dirty="0" smtClean="0"/>
              <a:t> (</a:t>
            </a:r>
            <a:r>
              <a:rPr lang="en-US" sz="2000" dirty="0" err="1" smtClean="0"/>
              <a:t>subdirs</a:t>
            </a:r>
            <a:r>
              <a:rPr lang="en-US" sz="2000" dirty="0" smtClean="0"/>
              <a:t> will be made if necessary):</a:t>
            </a:r>
          </a:p>
          <a:p>
            <a:pPr lvl="1">
              <a:buNone/>
            </a:pPr>
            <a:r>
              <a:rPr lang="en-US" sz="1800" dirty="0" smtClean="0"/>
              <a:t>  </a:t>
            </a:r>
            <a:r>
              <a:rPr lang="en-US" sz="1900" i="1" dirty="0" err="1" smtClean="0">
                <a:solidFill>
                  <a:srgbClr val="FF0000"/>
                </a:solidFill>
              </a:rPr>
              <a:t>hsi</a:t>
            </a:r>
            <a:r>
              <a:rPr lang="en-US" sz="1900" i="1" dirty="0" smtClean="0">
                <a:solidFill>
                  <a:srgbClr val="FF0000"/>
                </a:solidFill>
              </a:rPr>
              <a:t>  put  -P tiegcm.ptest001.nc  :  </a:t>
            </a:r>
            <a:r>
              <a:rPr lang="en-US" sz="1900" i="1" dirty="0" err="1" smtClean="0">
                <a:solidFill>
                  <a:srgbClr val="FF0000"/>
                </a:solidFill>
              </a:rPr>
              <a:t>myproj</a:t>
            </a:r>
            <a:r>
              <a:rPr lang="en-US" sz="1900" i="1" dirty="0" smtClean="0">
                <a:solidFill>
                  <a:srgbClr val="FF0000"/>
                </a:solidFill>
              </a:rPr>
              <a:t>/data/tiegcm.ptest001.nc</a:t>
            </a:r>
            <a:endParaRPr lang="en-US" sz="1800" i="1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Make a directory on the </a:t>
            </a:r>
            <a:r>
              <a:rPr lang="en-US" sz="2000" dirty="0" err="1" smtClean="0"/>
              <a:t>hpss</a:t>
            </a:r>
            <a:r>
              <a:rPr lang="en-US" sz="2000" dirty="0" smtClean="0"/>
              <a:t>, and put *.</a:t>
            </a:r>
            <a:r>
              <a:rPr lang="en-US" sz="2000" dirty="0" err="1" smtClean="0"/>
              <a:t>nc</a:t>
            </a:r>
            <a:r>
              <a:rPr lang="en-US" sz="2000" dirty="0" smtClean="0"/>
              <a:t> in that dir:</a:t>
            </a:r>
          </a:p>
          <a:p>
            <a:pPr lvl="1">
              <a:buNone/>
            </a:pPr>
            <a:r>
              <a:rPr lang="en-US" sz="1800" i="1" dirty="0" smtClean="0"/>
              <a:t>   </a:t>
            </a:r>
            <a:r>
              <a:rPr lang="en-US" sz="1900" i="1" dirty="0" err="1" smtClean="0">
                <a:solidFill>
                  <a:srgbClr val="FF0000"/>
                </a:solidFill>
              </a:rPr>
              <a:t>hsi</a:t>
            </a:r>
            <a:r>
              <a:rPr lang="en-US" sz="1900" i="1" dirty="0" smtClean="0">
                <a:solidFill>
                  <a:srgbClr val="FF0000"/>
                </a:solidFill>
              </a:rPr>
              <a:t>  </a:t>
            </a:r>
            <a:r>
              <a:rPr lang="en-US" sz="1900" i="1" dirty="0" err="1" smtClean="0">
                <a:solidFill>
                  <a:srgbClr val="FF0000"/>
                </a:solidFill>
              </a:rPr>
              <a:t>mkdir</a:t>
            </a:r>
            <a:r>
              <a:rPr lang="en-US" sz="1900" i="1" dirty="0" smtClean="0">
                <a:solidFill>
                  <a:srgbClr val="FF0000"/>
                </a:solidFill>
              </a:rPr>
              <a:t>  /home/foster/</a:t>
            </a:r>
            <a:r>
              <a:rPr lang="en-US" sz="1900" i="1" dirty="0" err="1" smtClean="0">
                <a:solidFill>
                  <a:srgbClr val="FF0000"/>
                </a:solidFill>
              </a:rPr>
              <a:t>myproj</a:t>
            </a:r>
            <a:r>
              <a:rPr lang="en-US" sz="1900" i="1" dirty="0" smtClean="0">
                <a:solidFill>
                  <a:srgbClr val="FF0000"/>
                </a:solidFill>
              </a:rPr>
              <a:t>/</a:t>
            </a:r>
            <a:r>
              <a:rPr lang="en-US" sz="1900" i="1" dirty="0" err="1" smtClean="0">
                <a:solidFill>
                  <a:srgbClr val="FF0000"/>
                </a:solidFill>
              </a:rPr>
              <a:t>mydata</a:t>
            </a:r>
            <a:endParaRPr lang="en-US" sz="1800" i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1800" dirty="0" smtClean="0"/>
              <a:t>  </a:t>
            </a:r>
            <a:r>
              <a:rPr lang="en-US" sz="1900" i="1" dirty="0" err="1" smtClean="0">
                <a:solidFill>
                  <a:srgbClr val="FF0000"/>
                </a:solidFill>
              </a:rPr>
              <a:t>hsi</a:t>
            </a:r>
            <a:r>
              <a:rPr lang="en-US" sz="1900" i="1" dirty="0" smtClean="0">
                <a:solidFill>
                  <a:srgbClr val="FF0000"/>
                </a:solidFill>
              </a:rPr>
              <a:t>  “</a:t>
            </a:r>
            <a:r>
              <a:rPr lang="en-US" sz="1900" i="1" dirty="0" err="1" smtClean="0">
                <a:solidFill>
                  <a:srgbClr val="FF0000"/>
                </a:solidFill>
              </a:rPr>
              <a:t>cd</a:t>
            </a:r>
            <a:r>
              <a:rPr lang="en-US" sz="1900" i="1" dirty="0" smtClean="0">
                <a:solidFill>
                  <a:srgbClr val="FF0000"/>
                </a:solidFill>
              </a:rPr>
              <a:t> </a:t>
            </a:r>
            <a:r>
              <a:rPr lang="en-US" sz="1900" i="1" dirty="0" err="1" smtClean="0">
                <a:solidFill>
                  <a:srgbClr val="FF0000"/>
                </a:solidFill>
              </a:rPr>
              <a:t>myproj</a:t>
            </a:r>
            <a:r>
              <a:rPr lang="en-US" sz="1900" i="1" dirty="0" smtClean="0">
                <a:solidFill>
                  <a:srgbClr val="FF0000"/>
                </a:solidFill>
              </a:rPr>
              <a:t>/</a:t>
            </a:r>
            <a:r>
              <a:rPr lang="en-US" sz="1900" i="1" dirty="0" err="1" smtClean="0">
                <a:solidFill>
                  <a:srgbClr val="FF0000"/>
                </a:solidFill>
              </a:rPr>
              <a:t>mydata</a:t>
            </a:r>
            <a:r>
              <a:rPr lang="en-US" sz="1900" i="1" dirty="0" smtClean="0">
                <a:solidFill>
                  <a:srgbClr val="FF0000"/>
                </a:solidFill>
              </a:rPr>
              <a:t>;  put *.</a:t>
            </a:r>
            <a:r>
              <a:rPr lang="en-US" sz="1900" i="1" dirty="0" err="1" smtClean="0">
                <a:solidFill>
                  <a:srgbClr val="FF0000"/>
                </a:solidFill>
              </a:rPr>
              <a:t>nc</a:t>
            </a:r>
            <a:r>
              <a:rPr lang="en-US" sz="1900" i="1" dirty="0" smtClean="0">
                <a:solidFill>
                  <a:srgbClr val="FF0000"/>
                </a:solidFill>
              </a:rPr>
              <a:t>”</a:t>
            </a:r>
            <a:endParaRPr lang="en-US" sz="1800" i="1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Remove all .</a:t>
            </a:r>
            <a:r>
              <a:rPr lang="en-US" sz="2200" dirty="0" err="1" smtClean="0"/>
              <a:t>nc</a:t>
            </a:r>
            <a:r>
              <a:rPr lang="en-US" sz="2200" dirty="0" smtClean="0"/>
              <a:t> files from a dir: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 </a:t>
            </a:r>
            <a:r>
              <a:rPr lang="en-US" sz="2200" i="1" dirty="0" err="1" smtClean="0">
                <a:solidFill>
                  <a:srgbClr val="FF0000"/>
                </a:solidFill>
              </a:rPr>
              <a:t>rm</a:t>
            </a:r>
            <a:r>
              <a:rPr lang="en-US" sz="2200" i="1" dirty="0" smtClean="0">
                <a:solidFill>
                  <a:srgbClr val="FF0000"/>
                </a:solidFill>
              </a:rPr>
              <a:t>  </a:t>
            </a:r>
            <a:r>
              <a:rPr lang="en-US" sz="2200" i="1" dirty="0" err="1" smtClean="0">
                <a:solidFill>
                  <a:srgbClr val="FF0000"/>
                </a:solidFill>
              </a:rPr>
              <a:t>myproj</a:t>
            </a:r>
            <a:r>
              <a:rPr lang="en-US" sz="2200" i="1" dirty="0" smtClean="0">
                <a:solidFill>
                  <a:srgbClr val="FF0000"/>
                </a:solidFill>
              </a:rPr>
              <a:t>/</a:t>
            </a:r>
            <a:r>
              <a:rPr lang="en-US" sz="2200" i="1" dirty="0" err="1" smtClean="0">
                <a:solidFill>
                  <a:srgbClr val="FF0000"/>
                </a:solidFill>
              </a:rPr>
              <a:t>mydata</a:t>
            </a:r>
            <a:r>
              <a:rPr lang="en-US" sz="2200" i="1" dirty="0" smtClean="0">
                <a:solidFill>
                  <a:srgbClr val="FF0000"/>
                </a:solidFill>
              </a:rPr>
              <a:t>/\*.</a:t>
            </a:r>
            <a:r>
              <a:rPr lang="en-US" sz="2200" i="1" dirty="0" err="1" smtClean="0">
                <a:solidFill>
                  <a:srgbClr val="FF0000"/>
                </a:solidFill>
              </a:rPr>
              <a:t>nc</a:t>
            </a:r>
            <a:endParaRPr lang="en-US" sz="2200" i="1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Remove a dir and its contents: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</a:t>
            </a:r>
            <a:r>
              <a:rPr lang="en-US" sz="2200" i="1" dirty="0" err="1" smtClean="0">
                <a:solidFill>
                  <a:srgbClr val="FF0000"/>
                </a:solidFill>
              </a:rPr>
              <a:t>rm</a:t>
            </a:r>
            <a:r>
              <a:rPr lang="en-US" sz="2200" i="1" dirty="0" smtClean="0">
                <a:solidFill>
                  <a:srgbClr val="FF0000"/>
                </a:solidFill>
              </a:rPr>
              <a:t> –R </a:t>
            </a:r>
            <a:r>
              <a:rPr lang="en-US" sz="2200" i="1" dirty="0" err="1" smtClean="0">
                <a:solidFill>
                  <a:srgbClr val="FF0000"/>
                </a:solidFill>
              </a:rPr>
              <a:t>myproj</a:t>
            </a:r>
            <a:r>
              <a:rPr lang="en-US" sz="2200" i="1" dirty="0" smtClean="0">
                <a:solidFill>
                  <a:srgbClr val="FF0000"/>
                </a:solidFill>
              </a:rPr>
              <a:t>/</a:t>
            </a:r>
            <a:r>
              <a:rPr lang="en-US" sz="2200" i="1" dirty="0" err="1" smtClean="0">
                <a:solidFill>
                  <a:srgbClr val="FF0000"/>
                </a:solidFill>
              </a:rPr>
              <a:t>mydata</a:t>
            </a:r>
            <a:endParaRPr lang="en-US" sz="2200" i="1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Print help for </a:t>
            </a:r>
            <a:r>
              <a:rPr lang="en-US" sz="2200" dirty="0" err="1" smtClean="0"/>
              <a:t>hsi</a:t>
            </a:r>
            <a:r>
              <a:rPr lang="en-US" sz="2200" dirty="0" smtClean="0"/>
              <a:t> commands: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 –help </a:t>
            </a:r>
            <a:r>
              <a:rPr lang="en-US" sz="2200" dirty="0" smtClean="0"/>
              <a:t>or</a:t>
            </a:r>
            <a:r>
              <a:rPr lang="en-US" sz="2200" i="1" dirty="0" smtClean="0">
                <a:solidFill>
                  <a:srgbClr val="FF0000"/>
                </a:solidFill>
              </a:rPr>
              <a:t>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 -\?</a:t>
            </a:r>
          </a:p>
          <a:p>
            <a:r>
              <a:rPr lang="en-US" sz="2200" dirty="0" smtClean="0"/>
              <a:t>Copy a file from the </a:t>
            </a:r>
            <a:r>
              <a:rPr lang="en-US" sz="2200" dirty="0" err="1" smtClean="0"/>
              <a:t>hpss</a:t>
            </a:r>
            <a:r>
              <a:rPr lang="en-US" sz="2200" dirty="0" smtClean="0"/>
              <a:t>: </a:t>
            </a:r>
            <a:r>
              <a:rPr lang="en-US" sz="2200" i="1" dirty="0" err="1" smtClean="0">
                <a:solidFill>
                  <a:srgbClr val="FF0000"/>
                </a:solidFill>
              </a:rPr>
              <a:t>hsi</a:t>
            </a:r>
            <a:r>
              <a:rPr lang="en-US" sz="2200" i="1" dirty="0" smtClean="0">
                <a:solidFill>
                  <a:srgbClr val="FF0000"/>
                </a:solidFill>
              </a:rPr>
              <a:t> get </a:t>
            </a:r>
            <a:r>
              <a:rPr lang="en-US" sz="2200" i="1" dirty="0" err="1" smtClean="0">
                <a:solidFill>
                  <a:srgbClr val="FF0000"/>
                </a:solidFill>
              </a:rPr>
              <a:t>tiegcm_hpss</a:t>
            </a:r>
            <a:r>
              <a:rPr lang="en-US" sz="2200" i="1" dirty="0" smtClean="0">
                <a:solidFill>
                  <a:srgbClr val="FF0000"/>
                </a:solidFill>
              </a:rPr>
              <a:t>/tiegcm_001.nc</a:t>
            </a:r>
          </a:p>
          <a:p>
            <a:r>
              <a:rPr lang="en-US" sz="2200" dirty="0" smtClean="0"/>
              <a:t>Copy all .</a:t>
            </a:r>
            <a:r>
              <a:rPr lang="en-US" sz="2200" dirty="0" err="1" smtClean="0"/>
              <a:t>nc</a:t>
            </a:r>
            <a:r>
              <a:rPr lang="en-US" sz="2200" dirty="0" smtClean="0"/>
              <a:t> files from a dir to the local disk: </a:t>
            </a:r>
          </a:p>
          <a:p>
            <a:pPr lvl="1">
              <a:buNone/>
            </a:pPr>
            <a:r>
              <a:rPr lang="en-US" sz="2000" i="1" dirty="0" err="1" smtClean="0">
                <a:solidFill>
                  <a:srgbClr val="FF0000"/>
                </a:solidFill>
              </a:rPr>
              <a:t>hsi</a:t>
            </a:r>
            <a:r>
              <a:rPr lang="en-US" sz="2000" i="1" dirty="0" smtClean="0">
                <a:solidFill>
                  <a:srgbClr val="FF0000"/>
                </a:solidFill>
              </a:rPr>
              <a:t> get </a:t>
            </a:r>
            <a:r>
              <a:rPr lang="en-US" sz="2000" i="1" dirty="0" err="1" smtClean="0">
                <a:solidFill>
                  <a:srgbClr val="FF0000"/>
                </a:solidFill>
              </a:rPr>
              <a:t>tiegcm_hpss</a:t>
            </a:r>
            <a:r>
              <a:rPr lang="en-US" sz="2000" i="1" dirty="0" smtClean="0">
                <a:solidFill>
                  <a:srgbClr val="FF0000"/>
                </a:solidFill>
              </a:rPr>
              <a:t>/\*.</a:t>
            </a:r>
            <a:r>
              <a:rPr lang="en-US" sz="2000" i="1" dirty="0" err="1" smtClean="0">
                <a:solidFill>
                  <a:srgbClr val="FF0000"/>
                </a:solidFill>
              </a:rPr>
              <a:t>nc</a:t>
            </a:r>
            <a:endParaRPr lang="en-US" sz="2000" i="1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Copy a file from the </a:t>
            </a:r>
            <a:r>
              <a:rPr lang="en-US" sz="2200" dirty="0" err="1" smtClean="0"/>
              <a:t>hpss</a:t>
            </a:r>
            <a:r>
              <a:rPr lang="en-US" sz="2200" dirty="0" smtClean="0"/>
              <a:t> to the local disk with a new name:</a:t>
            </a:r>
          </a:p>
          <a:p>
            <a:pPr lvl="1"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hsi</a:t>
            </a:r>
            <a:r>
              <a:rPr lang="en-US" sz="2000" i="1" dirty="0" smtClean="0">
                <a:solidFill>
                  <a:srgbClr val="FF0000"/>
                </a:solidFill>
              </a:rPr>
              <a:t>  get  file.nc  :  /home/foster/file.nc</a:t>
            </a:r>
            <a:endParaRPr lang="en-US" sz="1800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Documentation: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smtClean="0">
                <a:hlinkClick r:id="rId2"/>
              </a:rPr>
              <a:t>http://www2.cisl.ucar.edu/docs/hpps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http://www.mgleicher.us/index.html</a:t>
            </a:r>
            <a:endParaRPr lang="en-US" dirty="0" smtClean="0"/>
          </a:p>
          <a:p>
            <a:r>
              <a:rPr lang="en-US" sz="2800" dirty="0" smtClean="0"/>
              <a:t>/home/user is available on the </a:t>
            </a:r>
            <a:r>
              <a:rPr lang="en-US" sz="2800" dirty="0" err="1" smtClean="0"/>
              <a:t>hpss</a:t>
            </a:r>
            <a:r>
              <a:rPr lang="en-US" sz="2800" dirty="0" smtClean="0"/>
              <a:t> now. Legacy mss paths will be available after March 27, 2011.</a:t>
            </a:r>
          </a:p>
          <a:p>
            <a:pPr lvl="1"/>
            <a:r>
              <a:rPr lang="en-US" dirty="0" smtClean="0"/>
              <a:t>/home/foster/…</a:t>
            </a:r>
          </a:p>
          <a:p>
            <a:pPr lvl="1"/>
            <a:r>
              <a:rPr lang="en-US" dirty="0" smtClean="0"/>
              <a:t>/FOSTER/…</a:t>
            </a:r>
          </a:p>
          <a:p>
            <a:r>
              <a:rPr lang="en-US" dirty="0" smtClean="0"/>
              <a:t>We will also have a </a:t>
            </a:r>
            <a:r>
              <a:rPr lang="en-US" dirty="0" err="1" smtClean="0"/>
              <a:t>tgcm</a:t>
            </a:r>
            <a:r>
              <a:rPr lang="en-US" dirty="0" smtClean="0"/>
              <a:t> home:</a:t>
            </a:r>
          </a:p>
          <a:p>
            <a:pPr lvl="1"/>
            <a:r>
              <a:rPr lang="en-US" dirty="0" smtClean="0"/>
              <a:t>/home/</a:t>
            </a:r>
            <a:r>
              <a:rPr lang="en-US" dirty="0" err="1" smtClean="0"/>
              <a:t>tgcm</a:t>
            </a:r>
            <a:r>
              <a:rPr lang="en-US" dirty="0" smtClean="0"/>
              <a:t>/…</a:t>
            </a:r>
          </a:p>
          <a:p>
            <a:pPr lvl="1"/>
            <a:r>
              <a:rPr lang="en-US" dirty="0" smtClean="0"/>
              <a:t>/</a:t>
            </a:r>
            <a:r>
              <a:rPr lang="en-US" dirty="0" err="1" smtClean="0"/>
              <a:t>TGCM</a:t>
            </a:r>
            <a:r>
              <a:rPr lang="en-US" dirty="0" smtClean="0"/>
              <a:t>/…</a:t>
            </a:r>
          </a:p>
          <a:p>
            <a:pPr lvl="1"/>
            <a:r>
              <a:rPr lang="en-US" dirty="0" smtClean="0"/>
              <a:t>History files under /</a:t>
            </a:r>
            <a:r>
              <a:rPr lang="en-US" dirty="0" err="1" smtClean="0"/>
              <a:t>TGCM</a:t>
            </a:r>
            <a:r>
              <a:rPr lang="en-US" dirty="0" smtClean="0"/>
              <a:t> will be write-protected (e.g., version benchmark runs)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505</Words>
  <Application>Microsoft Office PowerPoint</Application>
  <PresentationFormat>On-screen Show (4:3)</PresentationFormat>
  <Paragraphs>59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TIEGCM and the NCAR HPSS</vt:lpstr>
      <vt:lpstr>Your ~/.cshrc shell init file:</vt:lpstr>
      <vt:lpstr>Checkout and test tiegcm_hpss  (on an hao Linux system)</vt:lpstr>
      <vt:lpstr>Checkout and test tiegcm_hpss, cont.</vt:lpstr>
      <vt:lpstr>Some useful hsi commands:</vt:lpstr>
      <vt:lpstr>Online Documentation: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TIEGCM and the NCAR HPSS</dc:title>
  <dc:creator> </dc:creator>
  <cp:lastModifiedBy> </cp:lastModifiedBy>
  <cp:revision>37</cp:revision>
  <dcterms:created xsi:type="dcterms:W3CDTF">2011-03-09T04:09:24Z</dcterms:created>
  <dcterms:modified xsi:type="dcterms:W3CDTF">2011-03-09T20:21:52Z</dcterms:modified>
</cp:coreProperties>
</file>