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3AAF-D9DB-47F2-B715-993E7D0A74DC}" type="datetimeFigureOut">
              <a:rPr lang="en-US" smtClean="0"/>
              <a:t>3/4/2011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96DF-8FF4-43C3-B7C6-25903915F9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3AAF-D9DB-47F2-B715-993E7D0A74DC}" type="datetimeFigureOut">
              <a:rPr lang="en-US" smtClean="0"/>
              <a:t>3/4/2011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96DF-8FF4-43C3-B7C6-25903915F9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3AAF-D9DB-47F2-B715-993E7D0A74DC}" type="datetimeFigureOut">
              <a:rPr lang="en-US" smtClean="0"/>
              <a:t>3/4/2011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96DF-8FF4-43C3-B7C6-25903915F9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3AAF-D9DB-47F2-B715-993E7D0A74DC}" type="datetimeFigureOut">
              <a:rPr lang="en-US" smtClean="0"/>
              <a:t>3/4/2011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96DF-8FF4-43C3-B7C6-25903915F9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3AAF-D9DB-47F2-B715-993E7D0A74DC}" type="datetimeFigureOut">
              <a:rPr lang="en-US" smtClean="0"/>
              <a:t>3/4/2011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96DF-8FF4-43C3-B7C6-25903915F9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3AAF-D9DB-47F2-B715-993E7D0A74DC}" type="datetimeFigureOut">
              <a:rPr lang="en-US" smtClean="0"/>
              <a:t>3/4/2011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96DF-8FF4-43C3-B7C6-25903915F9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3AAF-D9DB-47F2-B715-993E7D0A74DC}" type="datetimeFigureOut">
              <a:rPr lang="en-US" smtClean="0"/>
              <a:t>3/4/2011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96DF-8FF4-43C3-B7C6-25903915F9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3AAF-D9DB-47F2-B715-993E7D0A74DC}" type="datetimeFigureOut">
              <a:rPr lang="en-US" smtClean="0"/>
              <a:t>3/4/2011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96DF-8FF4-43C3-B7C6-25903915F9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3AAF-D9DB-47F2-B715-993E7D0A74DC}" type="datetimeFigureOut">
              <a:rPr lang="en-US" smtClean="0"/>
              <a:t>3/4/2011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96DF-8FF4-43C3-B7C6-25903915F9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3AAF-D9DB-47F2-B715-993E7D0A74DC}" type="datetimeFigureOut">
              <a:rPr lang="en-US" smtClean="0"/>
              <a:t>3/4/2011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96DF-8FF4-43C3-B7C6-25903915F9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43AAF-D9DB-47F2-B715-993E7D0A74DC}" type="datetimeFigureOut">
              <a:rPr lang="en-US" smtClean="0"/>
              <a:t>3/4/2011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896DF-8FF4-43C3-B7C6-25903915F9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43AAF-D9DB-47F2-B715-993E7D0A74DC}" type="datetimeFigureOut">
              <a:rPr lang="en-US" smtClean="0"/>
              <a:t>3/4/2011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896DF-8FF4-43C3-B7C6-25903915F9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foster.CIT\Desktop\roble_cedar2010\NMF2_mw_daily.av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E:\My Documents\roble\fig22_tnsondr_1y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NMF2_mw_daily.avi">
            <a:hlinkClick r:id="" action="ppaction://media"/>
          </p:cNvPr>
          <p:cNvPicPr>
            <a:picLocks noGrp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447800" y="685800"/>
            <a:ext cx="6934200" cy="55927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NCAR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1</cp:revision>
  <dcterms:created xsi:type="dcterms:W3CDTF">2011-03-04T17:36:38Z</dcterms:created>
  <dcterms:modified xsi:type="dcterms:W3CDTF">2011-03-04T17:37:50Z</dcterms:modified>
</cp:coreProperties>
</file>