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9977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90" y="-5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0FC5-FD8F-4A73-AEA3-E788D08A7768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C729-89F2-498B-91BC-EE7973274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0FC5-FD8F-4A73-AEA3-E788D08A7768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C729-89F2-498B-91BC-EE7973274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0FC5-FD8F-4A73-AEA3-E788D08A7768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C729-89F2-498B-91BC-EE7973274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0FC5-FD8F-4A73-AEA3-E788D08A7768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C729-89F2-498B-91BC-EE7973274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0FC5-FD8F-4A73-AEA3-E788D08A7768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C729-89F2-498B-91BC-EE7973274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0FC5-FD8F-4A73-AEA3-E788D08A7768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C729-89F2-498B-91BC-EE7973274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0FC5-FD8F-4A73-AEA3-E788D08A7768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C729-89F2-498B-91BC-EE7973274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0FC5-FD8F-4A73-AEA3-E788D08A7768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C729-89F2-498B-91BC-EE7973274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0FC5-FD8F-4A73-AEA3-E788D08A7768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C729-89F2-498B-91BC-EE7973274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0FC5-FD8F-4A73-AEA3-E788D08A7768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C729-89F2-498B-91BC-EE7973274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0FC5-FD8F-4A73-AEA3-E788D08A7768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C729-89F2-498B-91BC-EE7973274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F0FC5-FD8F-4A73-AEA3-E788D08A7768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CC729-89F2-498B-91BC-EE7973274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089025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TIEGCM</a:t>
            </a:r>
            <a:r>
              <a:rPr lang="en-US" sz="3600" dirty="0" smtClean="0"/>
              <a:t> Software Development Goals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533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6-8 month time frame from October, 2010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348800"/>
            <a:ext cx="80772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  Infrastructure Support: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dirty="0" smtClean="0"/>
              <a:t>Simplify build/run scripts to facilitate new platform/compiler combinations.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 Develop semi-automated run suites for benchmarking, validation, </a:t>
            </a:r>
            <a:r>
              <a:rPr lang="en-US" dirty="0" smtClean="0"/>
              <a:t>etc</a:t>
            </a:r>
            <a:r>
              <a:rPr lang="en-US" dirty="0" smtClean="0"/>
              <a:t>.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 Transition from MSS to </a:t>
            </a:r>
            <a:r>
              <a:rPr lang="en-US" dirty="0" err="1" smtClean="0"/>
              <a:t>HPSS</a:t>
            </a:r>
            <a:r>
              <a:rPr lang="en-US" dirty="0" smtClean="0"/>
              <a:t> (remove mss actions from the model</a:t>
            </a:r>
            <a:r>
              <a:rPr lang="en-US" dirty="0" smtClean="0"/>
              <a:t>?)</a:t>
            </a:r>
          </a:p>
          <a:p>
            <a:pPr lvl="1"/>
            <a:endParaRPr lang="en-US" sz="1050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</a:t>
            </a:r>
            <a:r>
              <a:rPr lang="en-US" sz="2000" dirty="0" smtClean="0"/>
              <a:t>Code improvements and new capabilities: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 Availability of “sanctioned” diagnostics from the model.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 Upgrade history I/O to use </a:t>
            </a:r>
            <a:r>
              <a:rPr lang="en-US" dirty="0" err="1" smtClean="0"/>
              <a:t>f90</a:t>
            </a:r>
            <a:r>
              <a:rPr lang="en-US" dirty="0" smtClean="0"/>
              <a:t> interface to </a:t>
            </a:r>
            <a:r>
              <a:rPr lang="en-US" dirty="0" err="1" smtClean="0"/>
              <a:t>NetCDF4</a:t>
            </a:r>
            <a:r>
              <a:rPr lang="en-US" dirty="0" smtClean="0"/>
              <a:t>, and parallel I/O</a:t>
            </a:r>
            <a:r>
              <a:rPr lang="en-US" dirty="0" smtClean="0"/>
              <a:t>.</a:t>
            </a:r>
          </a:p>
          <a:p>
            <a:pPr lvl="1"/>
            <a:endParaRPr lang="en-US" sz="105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Performance enhancements: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 Parallel Dynamo (ongoing </a:t>
            </a:r>
            <a:r>
              <a:rPr lang="en-US" dirty="0" err="1" smtClean="0"/>
              <a:t>svn</a:t>
            </a:r>
            <a:r>
              <a:rPr lang="en-US" dirty="0" smtClean="0"/>
              <a:t> branch of </a:t>
            </a:r>
            <a:r>
              <a:rPr lang="en-US" dirty="0" err="1" smtClean="0"/>
              <a:t>TIEGCM</a:t>
            </a:r>
            <a:r>
              <a:rPr lang="en-US" dirty="0" smtClean="0"/>
              <a:t>)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 More efficient use of </a:t>
            </a:r>
            <a:r>
              <a:rPr lang="en-US" dirty="0" err="1" smtClean="0"/>
              <a:t>MPI</a:t>
            </a:r>
            <a:r>
              <a:rPr lang="en-US" dirty="0" smtClean="0"/>
              <a:t>  (e.g., consolidation of </a:t>
            </a:r>
            <a:r>
              <a:rPr lang="en-US" dirty="0" err="1" smtClean="0"/>
              <a:t>FFT</a:t>
            </a:r>
            <a:r>
              <a:rPr lang="en-US" dirty="0" smtClean="0"/>
              <a:t> filtering</a:t>
            </a:r>
            <a:r>
              <a:rPr lang="en-US" dirty="0" smtClean="0"/>
              <a:t>)</a:t>
            </a:r>
          </a:p>
          <a:p>
            <a:pPr lvl="1"/>
            <a:endParaRPr lang="en-US" sz="105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Transition our development team toward full use of </a:t>
            </a:r>
            <a:r>
              <a:rPr lang="en-US" sz="2000" dirty="0" err="1" smtClean="0"/>
              <a:t>SVN</a:t>
            </a:r>
            <a:r>
              <a:rPr lang="en-US" sz="2000" dirty="0" smtClean="0"/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 </a:t>
            </a:r>
            <a:r>
              <a:rPr lang="en-US" sz="2000" dirty="0" smtClean="0"/>
              <a:t> </a:t>
            </a:r>
            <a:r>
              <a:rPr lang="en-US" dirty="0" smtClean="0"/>
              <a:t>Facilitate</a:t>
            </a:r>
            <a:r>
              <a:rPr lang="en-US" sz="2000" dirty="0" smtClean="0"/>
              <a:t> </a:t>
            </a:r>
            <a:r>
              <a:rPr lang="en-US" dirty="0" smtClean="0"/>
              <a:t>group development along common or parallel code lines.</a:t>
            </a:r>
            <a:endParaRPr lang="en-US" sz="2000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 Demonstration and tutorial of basic use scheduled for a future meeting</a:t>
            </a:r>
            <a:r>
              <a:rPr lang="en-US" dirty="0" smtClean="0"/>
              <a:t>.</a:t>
            </a:r>
          </a:p>
          <a:p>
            <a:pPr lvl="1"/>
            <a:endParaRPr lang="en-US" sz="105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/>
              <a:t> </a:t>
            </a:r>
            <a:r>
              <a:rPr lang="en-US" sz="2000" dirty="0" smtClean="0"/>
              <a:t> Community Support: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 </a:t>
            </a:r>
            <a:r>
              <a:rPr lang="en-US" sz="2000" dirty="0" smtClean="0"/>
              <a:t> </a:t>
            </a:r>
            <a:r>
              <a:rPr lang="en-US" dirty="0" smtClean="0"/>
              <a:t>Expand run options for </a:t>
            </a:r>
            <a:r>
              <a:rPr lang="en-US" dirty="0" err="1" smtClean="0"/>
              <a:t>CCMC</a:t>
            </a:r>
            <a:r>
              <a:rPr lang="en-US" dirty="0" smtClean="0"/>
              <a:t> (longer runs, high-res, Weimer, etc)</a:t>
            </a:r>
            <a:endParaRPr lang="en-US" dirty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 Special session and user’s group meeting at CEDAR/GEM </a:t>
            </a:r>
            <a:r>
              <a:rPr lang="en-US" dirty="0" smtClean="0"/>
              <a:t>2011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178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TIEGCM Software Development Goals</vt:lpstr>
    </vt:vector>
  </TitlesOfParts>
  <Company>NCAR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TIEGCM Software Development Goals</dc:title>
  <dc:creator> </dc:creator>
  <cp:lastModifiedBy> </cp:lastModifiedBy>
  <cp:revision>9</cp:revision>
  <dcterms:created xsi:type="dcterms:W3CDTF">2010-10-26T01:46:28Z</dcterms:created>
  <dcterms:modified xsi:type="dcterms:W3CDTF">2010-10-26T16:48:53Z</dcterms:modified>
</cp:coreProperties>
</file>